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0" r:id="rId6"/>
    <p:sldId id="267" r:id="rId7"/>
    <p:sldId id="258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B7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D35F4655-AD27-4AEB-A696-854B5C144228}" type="datetimeFigureOut">
              <a:rPr lang="en-US" smtClean="0"/>
              <a:pPr/>
              <a:t>9/24/2008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196A23F0-16DB-43ED-99D3-826DF9EE9A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Michael\AppData\Local\Microsoft\Windows\Temporary Internet Files\Content.IE5\2HJ1S0K1\MCj04339600000[1].pn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533400"/>
            <a:ext cx="60198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981200"/>
            <a:ext cx="7772400" cy="3108960"/>
          </a:xfrm>
        </p:spPr>
        <p:txBody>
          <a:bodyPr>
            <a:normAutofit/>
          </a:bodyPr>
          <a:lstStyle/>
          <a:p>
            <a:r>
              <a:rPr lang="en-US" sz="8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Build‘A</a:t>
            </a:r>
            <a:r>
              <a:rPr lang="en-US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sz="880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Pizza</a:t>
            </a:r>
            <a:endParaRPr sz="880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4876800"/>
            <a:ext cx="5526024" cy="1508760"/>
          </a:xfrm>
        </p:spPr>
        <p:txBody>
          <a:bodyPr/>
          <a:lstStyle/>
          <a:p>
            <a:r>
              <a:rPr lang="en-US" dirty="0" smtClean="0"/>
              <a:t>Michael Plasmeier</a:t>
            </a:r>
          </a:p>
          <a:p>
            <a:r>
              <a:rPr lang="en-US" dirty="0" smtClean="0"/>
              <a:t>Chris Ryder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 coverage with news release</a:t>
            </a:r>
          </a:p>
          <a:p>
            <a:r>
              <a:rPr lang="en-US" dirty="0" smtClean="0"/>
              <a:t>Online local advertising</a:t>
            </a:r>
          </a:p>
          <a:p>
            <a:r>
              <a:rPr lang="en-US" b="1" dirty="0" smtClean="0"/>
              <a:t>As you order you can invite friends from your social network to come over for pizza</a:t>
            </a:r>
            <a:endParaRPr lang="en-US" b="1" dirty="0"/>
          </a:p>
        </p:txBody>
      </p:sp>
      <p:pic>
        <p:nvPicPr>
          <p:cNvPr id="4" name="Picture 7" descr="welcome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962400"/>
            <a:ext cx="45720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Gourmet Pizza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 Peace A Pizza</a:t>
            </a:r>
          </a:p>
          <a:p>
            <a:pPr lvl="1"/>
            <a:r>
              <a:rPr lang="en-US" dirty="0" smtClean="0"/>
              <a:t>There are none in Havertown</a:t>
            </a:r>
          </a:p>
          <a:p>
            <a:pPr lvl="1"/>
            <a:r>
              <a:rPr lang="en-US" dirty="0" smtClean="0"/>
              <a:t>They are not focused on delivery</a:t>
            </a:r>
          </a:p>
          <a:p>
            <a:pPr lvl="1"/>
            <a:r>
              <a:rPr lang="en-US" dirty="0" smtClean="0"/>
              <a:t>Exotic </a:t>
            </a:r>
            <a:r>
              <a:rPr lang="en-US" dirty="0" err="1" smtClean="0"/>
              <a:t>topings</a:t>
            </a:r>
            <a:endParaRPr lang="en-US" dirty="0" smtClean="0"/>
          </a:p>
          <a:p>
            <a:r>
              <a:rPr lang="en-US" dirty="0" smtClean="0"/>
              <a:t>But with Mass Market Efficiency of Dominoes</a:t>
            </a:r>
          </a:p>
          <a:p>
            <a:pPr lvl="1"/>
            <a:r>
              <a:rPr lang="en-US" dirty="0" smtClean="0"/>
              <a:t>Internet</a:t>
            </a:r>
          </a:p>
          <a:p>
            <a:pPr lvl="1"/>
            <a:r>
              <a:rPr lang="en-US" dirty="0" smtClean="0"/>
              <a:t>Delivery</a:t>
            </a:r>
          </a:p>
          <a:p>
            <a:r>
              <a:rPr lang="en-US" dirty="0" smtClean="0"/>
              <a:t>And the build your own craze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Choices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Medium</a:t>
            </a:r>
          </a:p>
          <a:p>
            <a:pPr lvl="1"/>
            <a:r>
              <a:rPr lang="en-US" dirty="0" smtClean="0"/>
              <a:t>Large</a:t>
            </a:r>
          </a:p>
          <a:p>
            <a:pPr lvl="1"/>
            <a:r>
              <a:rPr lang="en-US" dirty="0" smtClean="0"/>
              <a:t>X-Large</a:t>
            </a:r>
          </a:p>
          <a:p>
            <a:r>
              <a:rPr lang="en-US" dirty="0" smtClean="0"/>
              <a:t>Dough</a:t>
            </a:r>
          </a:p>
          <a:p>
            <a:pPr lvl="1"/>
            <a:r>
              <a:rPr lang="en-US" dirty="0" smtClean="0"/>
              <a:t>Regular</a:t>
            </a:r>
          </a:p>
          <a:p>
            <a:pPr lvl="1"/>
            <a:r>
              <a:rPr lang="en-US" dirty="0" smtClean="0"/>
              <a:t>Whole Wheat</a:t>
            </a:r>
          </a:p>
          <a:p>
            <a:r>
              <a:rPr lang="en-US" dirty="0" smtClean="0"/>
              <a:t>Crust</a:t>
            </a:r>
          </a:p>
          <a:p>
            <a:pPr lvl="1"/>
            <a:r>
              <a:rPr lang="en-US" dirty="0" smtClean="0"/>
              <a:t>Crispy</a:t>
            </a:r>
          </a:p>
          <a:p>
            <a:pPr lvl="1"/>
            <a:r>
              <a:rPr lang="en-US" dirty="0" smtClean="0"/>
              <a:t>Stuffed Crust</a:t>
            </a:r>
          </a:p>
          <a:p>
            <a:pPr lvl="1"/>
            <a:r>
              <a:rPr lang="en-US" dirty="0" smtClean="0"/>
              <a:t>Deep Dish</a:t>
            </a:r>
          </a:p>
          <a:p>
            <a:r>
              <a:rPr lang="en-US" dirty="0" smtClean="0"/>
              <a:t>Cheese</a:t>
            </a:r>
          </a:p>
          <a:p>
            <a:pPr lvl="1"/>
            <a:r>
              <a:rPr lang="en-US" dirty="0" smtClean="0"/>
              <a:t>Regular</a:t>
            </a:r>
          </a:p>
          <a:p>
            <a:pPr lvl="1"/>
            <a:r>
              <a:rPr lang="en-US" dirty="0" smtClean="0"/>
              <a:t>Cheddar</a:t>
            </a:r>
          </a:p>
          <a:p>
            <a:pPr lvl="1"/>
            <a:r>
              <a:rPr lang="en-US" dirty="0" smtClean="0"/>
              <a:t>Goat Cheese</a:t>
            </a:r>
          </a:p>
          <a:p>
            <a:r>
              <a:rPr lang="en-US" dirty="0" smtClean="0"/>
              <a:t>Sauce</a:t>
            </a:r>
          </a:p>
          <a:p>
            <a:pPr lvl="1"/>
            <a:r>
              <a:rPr lang="en-US" dirty="0" smtClean="0"/>
              <a:t>Regular</a:t>
            </a:r>
          </a:p>
          <a:p>
            <a:pPr lvl="1"/>
            <a:r>
              <a:rPr lang="en-US" dirty="0" smtClean="0"/>
              <a:t>Spicy</a:t>
            </a:r>
          </a:p>
          <a:p>
            <a:r>
              <a:rPr lang="en-US" dirty="0" smtClean="0"/>
              <a:t>Toppings</a:t>
            </a:r>
          </a:p>
          <a:p>
            <a:pPr lvl="1"/>
            <a:r>
              <a:rPr lang="en-US" dirty="0" smtClean="0"/>
              <a:t>Next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1119" r="82831" b="17503"/>
          <a:stretch>
            <a:fillRect/>
          </a:stretch>
        </p:blipFill>
        <p:spPr bwMode="auto">
          <a:xfrm>
            <a:off x="685800" y="1295400"/>
            <a:ext cx="1905000" cy="510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82831" t="21119" r="687" b="17503"/>
          <a:stretch>
            <a:fillRect/>
          </a:stretch>
        </p:blipFill>
        <p:spPr bwMode="auto">
          <a:xfrm>
            <a:off x="6400800" y="1219200"/>
            <a:ext cx="1828800" cy="51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 descr="C:\Users\Michael\AppData\Local\Microsoft\Windows\Temporary Internet Files\Content.IE5\46G97GRP\MPj0406651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295400"/>
            <a:ext cx="3888782" cy="48621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Toppings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C:\Users\Michael\AppData\Local\Microsoft\Windows\Temporary Internet Files\Content.IE5\46G97GRP\MPj04053020000[1]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0" y="990600"/>
            <a:ext cx="3048000" cy="639762"/>
          </a:xfrm>
        </p:spPr>
        <p:txBody>
          <a:bodyPr/>
          <a:lstStyle/>
          <a:p>
            <a:r>
              <a:rPr lang="en-US" sz="4400" dirty="0" smtClean="0">
                <a:solidFill>
                  <a:srgbClr val="171B73"/>
                </a:solidFill>
                <a:latin typeface="+mj-lt"/>
              </a:rPr>
              <a:t>Audience</a:t>
            </a:r>
            <a:endParaRPr lang="en-US" sz="4400" dirty="0">
              <a:solidFill>
                <a:srgbClr val="171B73"/>
              </a:solidFill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1765494"/>
            <a:ext cx="3383280" cy="1434906"/>
          </a:xfrm>
        </p:spPr>
        <p:txBody>
          <a:bodyPr/>
          <a:lstStyle/>
          <a:p>
            <a:r>
              <a:rPr lang="en-US" dirty="0" err="1" smtClean="0"/>
              <a:t>Upmarket</a:t>
            </a:r>
            <a:endParaRPr lang="en-US" dirty="0" smtClean="0"/>
          </a:p>
          <a:p>
            <a:r>
              <a:rPr lang="en-US" dirty="0" smtClean="0"/>
              <a:t>Technical-savvy will use the online ordering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24046" y="3124200"/>
            <a:ext cx="2186354" cy="639762"/>
          </a:xfrm>
        </p:spPr>
        <p:txBody>
          <a:bodyPr/>
          <a:lstStyle/>
          <a:p>
            <a:r>
              <a:rPr lang="en-US" sz="4400" dirty="0" smtClean="0">
                <a:solidFill>
                  <a:srgbClr val="171B73"/>
                </a:solidFill>
                <a:latin typeface="+mj-lt"/>
              </a:rPr>
              <a:t>Prices</a:t>
            </a:r>
            <a:endParaRPr lang="en-US" sz="4400" dirty="0">
              <a:solidFill>
                <a:srgbClr val="171B73"/>
              </a:solidFill>
              <a:latin typeface="+mj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67200" y="3899094"/>
            <a:ext cx="3383280" cy="1420838"/>
          </a:xfrm>
        </p:spPr>
        <p:txBody>
          <a:bodyPr/>
          <a:lstStyle/>
          <a:p>
            <a:r>
              <a:rPr lang="en-US" dirty="0" smtClean="0"/>
              <a:t>Up market prices</a:t>
            </a:r>
          </a:p>
          <a:p>
            <a:r>
              <a:rPr lang="en-US" dirty="0" smtClean="0"/>
              <a:t>Up market quality and service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Store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8305800" cy="514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 b="48234"/>
          <a:stretch>
            <a:fillRect/>
          </a:stretch>
        </p:blipFill>
        <p:spPr bwMode="auto">
          <a:xfrm>
            <a:off x="7116332" y="3810000"/>
            <a:ext cx="202766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Driven by the internet</a:t>
            </a:r>
          </a:p>
          <a:p>
            <a:r>
              <a:rPr lang="en-US" dirty="0" smtClean="0"/>
              <a:t>Customize pie/salads online with our rich experience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/>
          <a:srcRect l="9375" t="17708" r="8594" b="7292"/>
          <a:stretch>
            <a:fillRect/>
          </a:stretch>
        </p:blipFill>
        <p:spPr bwMode="auto">
          <a:xfrm>
            <a:off x="685800" y="1371600"/>
            <a:ext cx="800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3" name="Picture 3" descr="C:\Users\Michael\Documents\Design\Dominoes Confirmation_1220735573463.png"/>
          <p:cNvPicPr>
            <a:picLocks noChangeAspect="1" noChangeArrowheads="1"/>
          </p:cNvPicPr>
          <p:nvPr/>
        </p:nvPicPr>
        <p:blipFill>
          <a:blip r:embed="rId2"/>
          <a:srcRect l="16079" r="16079" b="58889"/>
          <a:stretch>
            <a:fillRect/>
          </a:stretch>
        </p:blipFill>
        <p:spPr bwMode="auto">
          <a:xfrm>
            <a:off x="381000" y="1600200"/>
            <a:ext cx="8001000" cy="477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58</TotalTime>
  <Words>125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Carnival</vt:lpstr>
      <vt:lpstr>Build‘A Pizza</vt:lpstr>
      <vt:lpstr>Gourmet Pizza</vt:lpstr>
      <vt:lpstr>Choices</vt:lpstr>
      <vt:lpstr>Toppings</vt:lpstr>
      <vt:lpstr>Slide 5</vt:lpstr>
      <vt:lpstr>Store</vt:lpstr>
      <vt:lpstr>Internet</vt:lpstr>
      <vt:lpstr>Ordering</vt:lpstr>
      <vt:lpstr>Tracking</vt:lpstr>
      <vt:lpstr>Advertising</vt:lpstr>
    </vt:vector>
  </TitlesOfParts>
  <Company>ThePlaz.com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Build'A Pizza</dc:title>
  <dc:creator>Michael Plasmeier</dc:creator>
  <cp:lastModifiedBy>Michael Plasmeier</cp:lastModifiedBy>
  <cp:revision>11</cp:revision>
  <dcterms:created xsi:type="dcterms:W3CDTF">2008-09-23T12:42:24Z</dcterms:created>
  <dcterms:modified xsi:type="dcterms:W3CDTF">2008-09-24T12:19:01Z</dcterms:modified>
</cp:coreProperties>
</file>