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4" r:id="rId6"/>
    <p:sldId id="260" r:id="rId7"/>
    <p:sldId id="261" r:id="rId8"/>
    <p:sldId id="262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4660"/>
  </p:normalViewPr>
  <p:slideViewPr>
    <p:cSldViewPr snapToGrid="0">
      <p:cViewPr>
        <p:scale>
          <a:sx n="100" d="100"/>
          <a:sy n="100" d="100"/>
        </p:scale>
        <p:origin x="-186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43A6F-CC4D-4DB0-B574-2A7FFD5BD4AD}" type="datetimeFigureOut">
              <a:rPr lang="en-US"/>
              <a:t>12/14/2012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3385-B1DF-4605-9D4A-8F3FE4AD0B7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3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02080" y="1154510"/>
            <a:ext cx="4206240" cy="31171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3385-B1DF-4605-9D4A-8F3FE4AD0B79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4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3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1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8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5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7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0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3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A7AC5-6045-4418-8E60-F48788734473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CrossPassword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theplaz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jwang7,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mflores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cs typeface="Consolas" pitchFamily="49" charset="0"/>
              </a:rPr>
              <a:t>6.858 Project</a:t>
            </a:r>
          </a:p>
          <a:p>
            <a:r>
              <a:rPr lang="en-US" dirty="0" smtClean="0">
                <a:cs typeface="Consolas" pitchFamily="49" charset="0"/>
              </a:rPr>
              <a:t>12/12/2012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6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283" y="1751353"/>
            <a:ext cx="1752260" cy="183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chael\AppData\Local\Microsoft\Windows\Temporary Internet Files\Content.IE5\PGC4RCHY\MC90004858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894" y="562227"/>
            <a:ext cx="1679291" cy="165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7081" y="4526422"/>
            <a:ext cx="61926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0172700" algn="l"/>
              </a:tabLst>
            </a:pPr>
            <a:r>
              <a:rPr lang="en-US" sz="2400" b="1" dirty="0">
                <a:latin typeface="Cambria" pitchFamily="18" charset="0"/>
              </a:rPr>
              <a:t>Could you somehow prove you know the password without </a:t>
            </a:r>
            <a:r>
              <a:rPr lang="en-US" sz="2400" b="1" dirty="0" smtClean="0">
                <a:latin typeface="Cambria" pitchFamily="18" charset="0"/>
              </a:rPr>
              <a:t>directly entering </a:t>
            </a:r>
            <a:r>
              <a:rPr lang="en-US" sz="2400" b="1" dirty="0">
                <a:latin typeface="Cambria" pitchFamily="18" charset="0"/>
              </a:rPr>
              <a:t>it?</a:t>
            </a:r>
          </a:p>
        </p:txBody>
      </p:sp>
      <p:sp>
        <p:nvSpPr>
          <p:cNvPr id="5" name="Rectangle 4"/>
          <p:cNvSpPr/>
          <p:nvPr/>
        </p:nvSpPr>
        <p:spPr>
          <a:xfrm>
            <a:off x="1265465" y="2354428"/>
            <a:ext cx="40480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mbria" pitchFamily="18" charset="0"/>
              </a:rPr>
              <a:t>When you type in a password</a:t>
            </a:r>
          </a:p>
        </p:txBody>
      </p:sp>
      <p:sp>
        <p:nvSpPr>
          <p:cNvPr id="6" name="Rectangle 5"/>
          <p:cNvSpPr/>
          <p:nvPr/>
        </p:nvSpPr>
        <p:spPr>
          <a:xfrm>
            <a:off x="2188029" y="926266"/>
            <a:ext cx="44005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Someone </a:t>
            </a:r>
            <a:r>
              <a:rPr lang="en-US" sz="2400" dirty="0">
                <a:latin typeface="Cambria" pitchFamily="18" charset="0"/>
              </a:rPr>
              <a:t>can see you type it </a:t>
            </a:r>
            <a:r>
              <a:rPr lang="en-US" sz="2400" dirty="0" smtClean="0">
                <a:latin typeface="Cambria" pitchFamily="18" charset="0"/>
              </a:rPr>
              <a:t>in</a:t>
            </a:r>
            <a:endParaRPr lang="en-US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8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Michael\AppData\Local\Microsoft\Windows\Temporary Internet Files\Content.IE5\EGG064PI\MC90043704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005" y="269421"/>
            <a:ext cx="1730828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34873" y="626418"/>
            <a:ext cx="4043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Let’s say your password is</a:t>
            </a:r>
          </a:p>
          <a:p>
            <a:r>
              <a:rPr lang="en-US" sz="2400" b="1" dirty="0">
                <a:latin typeface="Cambria" pitchFamily="18" charset="0"/>
              </a:rPr>
              <a:t>tennis </a:t>
            </a:r>
            <a:r>
              <a:rPr lang="en-US" sz="2400" b="1" dirty="0" smtClean="0">
                <a:latin typeface="Cambria" pitchFamily="18" charset="0"/>
              </a:rPr>
              <a:t>ball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3283" y="2411675"/>
            <a:ext cx="27727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color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87711" y="2873340"/>
            <a:ext cx="2128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green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7363" y="3335005"/>
            <a:ext cx="2669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shape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91791" y="3796670"/>
            <a:ext cx="2128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round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77144" y="5223402"/>
            <a:ext cx="50394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Could we enter those instead?</a:t>
            </a:r>
            <a:endParaRPr lang="en-US" sz="2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44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319636"/>
            <a:ext cx="436244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Cambria" pitchFamily="18" charset="0"/>
              </a:rPr>
              <a:t>Introducing</a:t>
            </a:r>
          </a:p>
          <a:p>
            <a:pPr algn="ctr"/>
            <a:r>
              <a:rPr lang="en-US" sz="4000" b="1" dirty="0" err="1" smtClean="0"/>
              <a:t>CrossPassword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2587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319636"/>
            <a:ext cx="43624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Cambria" pitchFamily="18" charset="0"/>
              </a:rPr>
              <a:t>Demo</a:t>
            </a:r>
          </a:p>
          <a:p>
            <a:pPr algn="ctr"/>
            <a:endParaRPr lang="en-US" sz="2400" b="1" dirty="0">
              <a:latin typeface="Cambria" pitchFamily="18" charset="0"/>
            </a:endParaRPr>
          </a:p>
          <a:p>
            <a:pPr algn="ctr"/>
            <a:r>
              <a:rPr lang="en-US" sz="2400" dirty="0" smtClean="0">
                <a:latin typeface="Cambria" pitchFamily="18" charset="0"/>
              </a:rPr>
              <a:t>Password: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abc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8275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Michael\AppData\Local\Microsoft\Windows\Temporary Internet Files\Content.IE5\EGG064PI\MC90043704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005" y="269421"/>
            <a:ext cx="1730828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34873" y="626418"/>
            <a:ext cx="4043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Let’s say your password is</a:t>
            </a:r>
          </a:p>
          <a:p>
            <a:r>
              <a:rPr lang="en-US" sz="2400" b="1" dirty="0">
                <a:latin typeface="Cambria" pitchFamily="18" charset="0"/>
              </a:rPr>
              <a:t>tennis </a:t>
            </a:r>
            <a:r>
              <a:rPr lang="en-US" sz="2400" b="1" dirty="0" smtClean="0">
                <a:latin typeface="Cambria" pitchFamily="18" charset="0"/>
              </a:rPr>
              <a:t>ball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283" y="1697300"/>
            <a:ext cx="27727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color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87711" y="2158965"/>
            <a:ext cx="2128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green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7363" y="2620630"/>
            <a:ext cx="2669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shape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1791" y="3082295"/>
            <a:ext cx="2128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round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32224" y="3756552"/>
            <a:ext cx="50394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Sound Familiar?</a:t>
            </a:r>
            <a:endParaRPr lang="en-US" sz="2400" b="1" dirty="0">
              <a:latin typeface="Cambria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80" y="4300536"/>
            <a:ext cx="1905000" cy="191452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394302" y="5013852"/>
            <a:ext cx="5039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With enough questions answered, you can guess the password.</a:t>
            </a:r>
            <a:endParaRPr lang="en-US" sz="2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5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C:\Users\Michael\AppData\Local\Microsoft\Windows\Temporary Internet Files\Content.IE5\EGG064PI\MC90043704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005" y="269421"/>
            <a:ext cx="1730828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1434873" y="626418"/>
            <a:ext cx="4043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Let’s say your password is</a:t>
            </a:r>
          </a:p>
          <a:p>
            <a:r>
              <a:rPr lang="en-US" sz="2400" b="1" dirty="0">
                <a:latin typeface="Cambria" pitchFamily="18" charset="0"/>
              </a:rPr>
              <a:t>tennis </a:t>
            </a:r>
            <a:r>
              <a:rPr lang="en-US" sz="2400" b="1" dirty="0" smtClean="0">
                <a:latin typeface="Cambria" pitchFamily="18" charset="0"/>
              </a:rPr>
              <a:t>ball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283" y="2411675"/>
            <a:ext cx="27727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color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97011" y="2873340"/>
            <a:ext cx="10644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green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97363" y="3954130"/>
            <a:ext cx="2669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What shape is it?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960947" y="3997950"/>
            <a:ext cx="2001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rectangular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59581" y="2863814"/>
            <a:ext cx="10644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blue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4006" y="2863814"/>
            <a:ext cx="10644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red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580414" y="2873340"/>
            <a:ext cx="10644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black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29220" y="3341320"/>
            <a:ext cx="1262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yellow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914005" y="3341320"/>
            <a:ext cx="1198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orange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09500" y="4004925"/>
            <a:ext cx="1929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round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361430" y="4504055"/>
            <a:ext cx="1929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triangular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372395" y="4507250"/>
            <a:ext cx="1929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none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557465" y="5265204"/>
            <a:ext cx="4029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Limited answers can lead to brute force attacks.</a:t>
            </a:r>
            <a:endParaRPr lang="en-US" sz="2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1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3" grpId="0"/>
      <p:bldP spid="34" grpId="0"/>
      <p:bldP spid="36" grpId="0"/>
      <p:bldP spid="37" grpId="0"/>
      <p:bldP spid="38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28725"/>
            <a:ext cx="7886700" cy="4948238"/>
          </a:xfrm>
        </p:spPr>
        <p:txBody>
          <a:bodyPr/>
          <a:lstStyle/>
          <a:p>
            <a:r>
              <a:rPr lang="en-US" dirty="0" smtClean="0"/>
              <a:t>Increase bits of entropy in the response</a:t>
            </a:r>
          </a:p>
          <a:p>
            <a:r>
              <a:rPr lang="en-US" dirty="0" smtClean="0"/>
              <a:t>Rate limit password attempts</a:t>
            </a:r>
          </a:p>
          <a:p>
            <a:r>
              <a:rPr lang="en-US" dirty="0" smtClean="0"/>
              <a:t>Increase usability/decrease time to log in</a:t>
            </a:r>
          </a:p>
          <a:p>
            <a:pPr lvl="1"/>
            <a:r>
              <a:rPr lang="en-US" dirty="0" smtClean="0"/>
              <a:t>Stripe the direction currently looking at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Many tradeoffs!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8650" y="314029"/>
            <a:ext cx="76581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/>
              <a:t>CrossPassword</a:t>
            </a:r>
            <a:r>
              <a:rPr lang="en-US" sz="4000" b="1" dirty="0" smtClean="0"/>
              <a:t>:  How to fix it?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3062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169</Words>
  <Application>Microsoft Office PowerPoint</Application>
  <PresentationFormat>On-screen Show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CrossPassword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Michael Plasmeier</cp:lastModifiedBy>
  <cp:revision>17</cp:revision>
  <cp:lastPrinted>2012-12-14T07:06:46Z</cp:lastPrinted>
  <dcterms:created xsi:type="dcterms:W3CDTF">2012-07-27T01:16:44Z</dcterms:created>
  <dcterms:modified xsi:type="dcterms:W3CDTF">2012-12-14T07:14:07Z</dcterms:modified>
</cp:coreProperties>
</file>