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7" r:id="rId2"/>
  </p:sldMasterIdLst>
  <p:notesMasterIdLst>
    <p:notesMasterId r:id="rId9"/>
  </p:notesMasterIdLst>
  <p:sldIdLst>
    <p:sldId id="256" r:id="rId3"/>
    <p:sldId id="258" r:id="rId4"/>
    <p:sldId id="257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F000C-88AC-4BA4-ACCF-970AE00D89B6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75D59-143C-459E-B9BD-1FED9111F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Jack Stow</a:t>
            </a:r>
          </a:p>
          <a:p>
            <a:r>
              <a:rPr lang="en-US" dirty="0" smtClean="0"/>
              <a:t>Have quick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5D59-143C-459E-B9BD-1FED9111F7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0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Own 5 patents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5D59-143C-459E-B9BD-1FED9111F7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6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Loan to Put on rental to try it out</a:t>
            </a:r>
          </a:p>
          <a:p>
            <a:r>
              <a:rPr lang="en-US" dirty="0" smtClean="0"/>
              <a:t>It’s </a:t>
            </a:r>
            <a:r>
              <a:rPr lang="en-US" dirty="0" err="1" smtClean="0"/>
              <a:t>sept</a:t>
            </a:r>
            <a:r>
              <a:rPr lang="en-US" dirty="0" smtClean="0"/>
              <a:t> </a:t>
            </a:r>
            <a:r>
              <a:rPr lang="en-US" dirty="0" smtClean="0"/>
              <a:t>now</a:t>
            </a:r>
          </a:p>
          <a:p>
            <a:r>
              <a:rPr lang="en-US" dirty="0" smtClean="0"/>
              <a:t>160% increase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5D59-143C-459E-B9BD-1FED9111F7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60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Sell 2</a:t>
            </a:r>
            <a:r>
              <a:rPr lang="en-US" baseline="0" dirty="0" smtClean="0"/>
              <a:t> of each side</a:t>
            </a:r>
          </a:p>
          <a:p>
            <a:r>
              <a:rPr lang="en-US" baseline="0" dirty="0" smtClean="0"/>
              <a:t>Start by </a:t>
            </a:r>
            <a:r>
              <a:rPr lang="en-US" baseline="0" dirty="0" err="1" smtClean="0"/>
              <a:t>asing</a:t>
            </a:r>
            <a:r>
              <a:rPr lang="en-US" baseline="0" dirty="0" smtClean="0"/>
              <a:t> for 3 of each size for all 25 stores</a:t>
            </a:r>
          </a:p>
          <a:p>
            <a:r>
              <a:rPr lang="en-US" baseline="0" dirty="0" smtClean="0"/>
              <a:t>Throw in free test ones if hesitant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5D59-143C-459E-B9BD-1FED9111F7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75D59-143C-459E-B9BD-1FED9111F7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09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14" name="Rectangle 138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0" y="5060953"/>
            <a:ext cx="9144000" cy="1800225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984" y="163516"/>
            <a:ext cx="2074985" cy="5932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032" y="163516"/>
            <a:ext cx="6084277" cy="5932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75D0A1-CB82-45B8-912B-E5E5A1620CB8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F821CD-135C-4815-9456-E0291749F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49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t>9/7/2011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032" y="1506538"/>
            <a:ext cx="4079631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506538"/>
            <a:ext cx="4079631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031" y="163513"/>
            <a:ext cx="82999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031" y="1506538"/>
            <a:ext cx="8299938" cy="458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546123" y="6673850"/>
            <a:ext cx="175846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/>
            <a:fld id="{137724B4-595C-854A-8724-8330323CE811}" type="slidenum">
              <a:rPr lang="en-US" sz="900"/>
              <a:pPr algn="r"/>
              <a:t>‹#›</a:t>
            </a:fld>
            <a:endParaRPr lang="en-US" sz="900"/>
          </a:p>
        </p:txBody>
      </p:sp>
      <p:sp>
        <p:nvSpPr>
          <p:cNvPr id="1131" name="FooterSimple"/>
          <p:cNvSpPr txBox="1">
            <a:spLocks noChangeArrowheads="1"/>
          </p:cNvSpPr>
          <p:nvPr/>
        </p:nvSpPr>
        <p:spPr bwMode="auto">
          <a:xfrm>
            <a:off x="422031" y="6700158"/>
            <a:ext cx="1564531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700">
                <a:solidFill>
                  <a:schemeClr val="bg2"/>
                </a:solidFill>
              </a:rPr>
              <a:t>A4 Special Diagrams and Elements.ppt</a:t>
            </a:r>
            <a:endParaRPr lang="en-US" b="1"/>
          </a:p>
        </p:txBody>
      </p:sp>
      <p:sp>
        <p:nvSpPr>
          <p:cNvPr id="1139" name="Line 115"/>
          <p:cNvSpPr>
            <a:spLocks noChangeShapeType="1"/>
          </p:cNvSpPr>
          <p:nvPr/>
        </p:nvSpPr>
        <p:spPr bwMode="auto">
          <a:xfrm flipH="1">
            <a:off x="0" y="100330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>
            <a:outerShdw blurRad="63500" dist="26940" dir="5400000" algn="ctr" rotWithShape="0">
              <a:schemeClr val="folHlink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66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61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33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305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77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067CFE-D068-4717-952D-F60F168D149C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>
                <a:solidFill>
                  <a:schemeClr val="tx2"/>
                </a:solidFill>
              </a:defRPr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Divers’ Delight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Plasmeier</a:t>
            </a:r>
          </a:p>
          <a:p>
            <a:r>
              <a:rPr lang="en-US" dirty="0" smtClean="0"/>
              <a:t>CEO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48611" y1="71667" x2="49444" y2="93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76400"/>
            <a:ext cx="228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48611" y1="71667" x2="49444" y2="93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52400" y="1676400"/>
            <a:ext cx="2382915" cy="2382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304800" y="2209800"/>
            <a:ext cx="8534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  <a:defRPr sz="28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10"/>
              </a:spcBef>
              <a:buClr>
                <a:schemeClr val="accent2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chemeClr val="bg1"/>
                </a:solidFill>
              </a:rPr>
              <a:t>The Nanotube Wetsuit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8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Nanotube Filaments</a:t>
            </a:r>
          </a:p>
          <a:p>
            <a:r>
              <a:rPr lang="en-US" dirty="0" smtClean="0"/>
              <a:t>5</a:t>
            </a:r>
            <a:r>
              <a:rPr lang="en-US" dirty="0" smtClean="0">
                <a:latin typeface="Courier New"/>
                <a:cs typeface="Courier New"/>
              </a:rPr>
              <a:t>°</a:t>
            </a:r>
            <a:r>
              <a:rPr lang="en-US" dirty="0" smtClean="0"/>
              <a:t>C warmer than competition</a:t>
            </a:r>
          </a:p>
          <a:p>
            <a:endParaRPr lang="en-US" dirty="0" smtClean="0"/>
          </a:p>
          <a:p>
            <a:r>
              <a:rPr lang="en-US" dirty="0" smtClean="0"/>
              <a:t>Nothing else like it on the market</a:t>
            </a:r>
          </a:p>
          <a:p>
            <a:r>
              <a:rPr lang="en-US" dirty="0" smtClean="0"/>
              <a:t>No need for electricity!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MSRP $400</a:t>
            </a:r>
          </a:p>
          <a:p>
            <a:r>
              <a:rPr lang="en-US" dirty="0" smtClean="0"/>
              <a:t>Exclusively through dive shops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25050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672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dirty="0" smtClean="0"/>
              <a:t>Extend Northern Dive Season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6539299"/>
            <a:ext cx="571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http://www.ndbc.noaa.gov/view_climplot.php?station=44013&amp;meas=st</a:t>
            </a:r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3200400"/>
            <a:ext cx="1066800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038600" y="3200400"/>
            <a:ext cx="1981200" cy="609600"/>
          </a:xfrm>
          <a:prstGeom prst="rect">
            <a:avLst/>
          </a:prstGeom>
          <a:solidFill>
            <a:srgbClr val="4F81BD">
              <a:alpha val="10196"/>
            </a:srgbClr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9800" y="990600"/>
            <a:ext cx="430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3 months to 5 months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447560" y="3352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flipH="1">
            <a:off x="4095750" y="33528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8478" y="1657165"/>
            <a:ext cx="281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 waters from NOAA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1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U.S. Navy Seals</a:t>
            </a:r>
          </a:p>
          <a:p>
            <a:pPr lvl="1"/>
            <a:r>
              <a:rPr lang="en-US" dirty="0" smtClean="0"/>
              <a:t>Research contract</a:t>
            </a:r>
          </a:p>
          <a:p>
            <a:pPr lvl="1"/>
            <a:r>
              <a:rPr lang="en-US" dirty="0" smtClean="0"/>
              <a:t>We retain IP rights (5 patents)</a:t>
            </a:r>
          </a:p>
          <a:p>
            <a:r>
              <a:rPr lang="en-US" dirty="0" err="1" smtClean="0"/>
              <a:t>Hitz</a:t>
            </a:r>
            <a:r>
              <a:rPr lang="en-US" dirty="0" smtClean="0"/>
              <a:t> Ventures</a:t>
            </a:r>
          </a:p>
          <a:p>
            <a:pPr lvl="1"/>
            <a:r>
              <a:rPr lang="en-US" dirty="0" err="1" smtClean="0"/>
              <a:t>Isreal</a:t>
            </a:r>
            <a:endParaRPr lang="en-US" dirty="0" smtClean="0"/>
          </a:p>
          <a:p>
            <a:r>
              <a:rPr lang="en-US" dirty="0" smtClean="0"/>
              <a:t>Menlo Partners</a:t>
            </a:r>
          </a:p>
          <a:p>
            <a:pPr lvl="1"/>
            <a:r>
              <a:rPr lang="en-US" dirty="0" smtClean="0"/>
              <a:t>Menlo Park, CA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Central Custom</a:t>
            </a:r>
          </a:p>
          <a:p>
            <a:pPr lvl="1"/>
            <a:r>
              <a:rPr lang="en-US" dirty="0" smtClean="0"/>
              <a:t>Contract Manufacturers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8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6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Michael Plasmeier</a:t>
            </a:r>
          </a:p>
          <a:p>
            <a:pPr marL="0" indent="0" algn="ctr">
              <a:buNone/>
            </a:pPr>
            <a:r>
              <a:rPr lang="en-US" dirty="0" smtClean="0"/>
              <a:t>CEO</a:t>
            </a:r>
          </a:p>
          <a:p>
            <a:pPr marL="0" indent="0" algn="ctr">
              <a:buNone/>
            </a:pPr>
            <a:r>
              <a:rPr lang="en-US" dirty="0" smtClean="0"/>
              <a:t>(555) 555 – 5555</a:t>
            </a:r>
          </a:p>
          <a:p>
            <a:pPr marL="0" indent="0" algn="ctr">
              <a:buNone/>
            </a:pPr>
            <a:r>
              <a:rPr lang="en-US" dirty="0" smtClean="0"/>
              <a:t>77 Massachusetts Ave</a:t>
            </a:r>
          </a:p>
          <a:p>
            <a:pPr marL="0" indent="0" algn="ctr">
              <a:buNone/>
            </a:pPr>
            <a:r>
              <a:rPr lang="en-US" dirty="0" smtClean="0"/>
              <a:t>Cambridge, MA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6861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vEGksz.vEmxHeRh91uGOQ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Bar">
  <a:themeElements>
    <a:clrScheme name="Blank 1">
      <a:dk1>
        <a:srgbClr val="000000"/>
      </a:dk1>
      <a:lt1>
        <a:srgbClr val="FFFFFF"/>
      </a:lt1>
      <a:dk2>
        <a:srgbClr val="177B57"/>
      </a:dk2>
      <a:lt2>
        <a:srgbClr val="808080"/>
      </a:lt2>
      <a:accent1>
        <a:srgbClr val="E2E2E2"/>
      </a:accent1>
      <a:accent2>
        <a:srgbClr val="BCDEC2"/>
      </a:accent2>
      <a:accent3>
        <a:srgbClr val="FFFFFF"/>
      </a:accent3>
      <a:accent4>
        <a:srgbClr val="000000"/>
      </a:accent4>
      <a:accent5>
        <a:srgbClr val="EEEEEE"/>
      </a:accent5>
      <a:accent6>
        <a:srgbClr val="AAC9B0"/>
      </a:accent6>
      <a:hlink>
        <a:srgbClr val="5BAD82"/>
      </a:hlink>
      <a:folHlink>
        <a:srgbClr val="8EC6A1"/>
      </a:folHlink>
    </a:clrScheme>
    <a:fontScheme name="Blank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Bar</Template>
  <TotalTime>38</TotalTime>
  <Words>150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Blue Bar</vt:lpstr>
      <vt:lpstr>Prefab</vt:lpstr>
      <vt:lpstr>Divers’ Delight</vt:lpstr>
      <vt:lpstr>Product</vt:lpstr>
      <vt:lpstr>Extend Northern Dive Season</vt:lpstr>
      <vt:lpstr>Funding</vt:lpstr>
      <vt:lpstr>Questions?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 Delight</dc:title>
  <dc:creator>Michael Plasmeier</dc:creator>
  <cp:lastModifiedBy>Michael Plasmeier</cp:lastModifiedBy>
  <cp:revision>7</cp:revision>
  <dcterms:created xsi:type="dcterms:W3CDTF">2011-09-08T01:56:57Z</dcterms:created>
  <dcterms:modified xsi:type="dcterms:W3CDTF">2011-09-08T02:36:47Z</dcterms:modified>
</cp:coreProperties>
</file>