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364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722376" y="2688336"/>
            <a:ext cx="7772400" cy="3108960"/>
          </a:xfrm>
        </p:spPr>
        <p:txBody>
          <a:bodyPr anchor="t" anchorCtr="0">
            <a:noAutofit/>
          </a:bodyPr>
          <a:lstStyle>
            <a:lvl1pPr algn="ctr">
              <a:defRPr lang="en-US" sz="62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722376" y="1133856"/>
            <a:ext cx="77724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40E638AF-9D02-4DB8-87E2-E1FB72526810}" type="datetimeFigureOut">
              <a:rPr lang="en-US" smtClean="0"/>
              <a:t>2/6/2011</a:t>
            </a:fld>
            <a:endParaRPr lang="en-US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D15BCB26-A7D8-4DAB-9BBB-EA2C2D851320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38AF-9D02-4DB8-87E2-E1FB72526810}" type="datetimeFigureOut">
              <a:rPr lang="en-US" smtClean="0"/>
              <a:t>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CB26-A7D8-4DAB-9BBB-EA2C2D851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38AF-9D02-4DB8-87E2-E1FB72526810}" type="datetimeFigureOut">
              <a:rPr lang="en-US" smtClean="0"/>
              <a:t>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CB26-A7D8-4DAB-9BBB-EA2C2D851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38AF-9D02-4DB8-87E2-E1FB72526810}" type="datetimeFigureOut">
              <a:rPr lang="en-US" smtClean="0"/>
              <a:t>2/6/2011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CB26-A7D8-4DAB-9BBB-EA2C2D851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90563" y="491696"/>
            <a:ext cx="7762875" cy="5874608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77240" y="795996"/>
            <a:ext cx="7589520" cy="3112843"/>
          </a:xfrm>
        </p:spPr>
        <p:txBody>
          <a:bodyPr anchor="b">
            <a:normAutofit/>
          </a:bodyPr>
          <a:lstStyle>
            <a:lvl1pPr algn="ctr">
              <a:buNone/>
              <a:defRPr lang="en-US" sz="62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77240" y="3948552"/>
            <a:ext cx="7589520" cy="1509712"/>
          </a:xfrm>
        </p:spPr>
        <p:txBody>
          <a:bodyPr anchor="t"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762000" y="5958840"/>
            <a:ext cx="2133600" cy="365760"/>
          </a:xfrm>
        </p:spPr>
        <p:txBody>
          <a:bodyPr/>
          <a:lstStyle/>
          <a:p>
            <a:fld id="{40E638AF-9D02-4DB8-87E2-E1FB72526810}" type="datetimeFigureOut">
              <a:rPr lang="en-US" smtClean="0"/>
              <a:t>2/6/2011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124200" y="5958840"/>
            <a:ext cx="28956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6248400" y="5958840"/>
            <a:ext cx="2133600" cy="365760"/>
          </a:xfrm>
        </p:spPr>
        <p:txBody>
          <a:bodyPr/>
          <a:lstStyle/>
          <a:p>
            <a:fld id="{D15BCB26-A7D8-4DAB-9BBB-EA2C2D8513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38AF-9D02-4DB8-87E2-E1FB72526810}" type="datetimeFigureOut">
              <a:rPr lang="en-US" smtClean="0"/>
              <a:t>2/6/2011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CB26-A7D8-4DAB-9BBB-EA2C2D851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965960" y="2785402"/>
            <a:ext cx="5760720" cy="914400"/>
          </a:xfrm>
        </p:spPr>
        <p:txBody>
          <a:bodyPr lIns="91440" rIns="91440" anchor="ctr">
            <a:noAutofit/>
          </a:bodyPr>
          <a:lstStyle>
            <a:lvl1pPr algn="ctr"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600200" y="547468"/>
            <a:ext cx="338328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1600200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5128846" y="547468"/>
            <a:ext cx="338328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5128846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38AF-9D02-4DB8-87E2-E1FB72526810}" type="datetimeFigureOut">
              <a:rPr lang="en-US" smtClean="0"/>
              <a:t>2/6/2011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D15BCB26-A7D8-4DAB-9BBB-EA2C2D851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38AF-9D02-4DB8-87E2-E1FB72526810}" type="datetimeFigureOut">
              <a:rPr lang="en-US" smtClean="0"/>
              <a:t>2/6/2011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CB26-A7D8-4DAB-9BBB-EA2C2D851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38AF-9D02-4DB8-87E2-E1FB72526810}" type="datetimeFigureOut">
              <a:rPr lang="en-US" smtClean="0"/>
              <a:t>2/6/2011</a:t>
            </a:fld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CB26-A7D8-4DAB-9BBB-EA2C2D851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828801" y="2888565"/>
            <a:ext cx="5486400" cy="9144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90800" y="602566"/>
            <a:ext cx="59436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859303" y="2888566"/>
            <a:ext cx="5486400" cy="914400"/>
          </a:xfrm>
        </p:spPr>
        <p:txBody>
          <a:bodyPr lIns="91440" rIns="9144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38AF-9D02-4DB8-87E2-E1FB72526810}" type="datetimeFigureOut">
              <a:rPr lang="en-US" smtClean="0"/>
              <a:t>2/6/2011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D15BCB26-A7D8-4DAB-9BBB-EA2C2D851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740812" y="794822"/>
            <a:ext cx="3960051" cy="5294376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277728" y="3501743"/>
            <a:ext cx="3200400" cy="11430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527537" y="821202"/>
            <a:ext cx="4550899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277728" y="1600200"/>
            <a:ext cx="32004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38AF-9D02-4DB8-87E2-E1FB72526810}" type="datetimeFigureOut">
              <a:rPr lang="en-US" smtClean="0"/>
              <a:t>2/6/2011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CB26-A7D8-4DAB-9BBB-EA2C2D851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42900" y="228600"/>
            <a:ext cx="8458200" cy="6400800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40E638AF-9D02-4DB8-87E2-E1FB72526810}" type="datetimeFigureOut">
              <a:rPr lang="en-US" smtClean="0"/>
              <a:t>2/6/2011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14404"/>
            <a:ext cx="2895600" cy="36576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en-US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D15BCB26-A7D8-4DAB-9BBB-EA2C2D8513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53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/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200" indent="-274320" algn="l" eaLnBrk="1" hangingPunct="1">
        <a:buClr>
          <a:schemeClr val="accent1"/>
        </a:buClr>
        <a:buSzPct val="80000"/>
        <a:buFont typeface="Wingdings 2" pitchFamily="18" charset="2"/>
        <a:buChar char="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758952" indent="-228600" algn="l" eaLnBrk="1" hangingPunct="1">
        <a:buClr>
          <a:schemeClr val="accent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1033272" indent="-228600" algn="l" eaLnBrk="1" hangingPunct="1">
        <a:buClr>
          <a:schemeClr val="accent3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298448" indent="-228600" algn="l" eaLnBrk="1" hangingPunct="1">
        <a:buClr>
          <a:schemeClr val="accent4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554480" indent="-228600" algn="l" eaLnBrk="1" hangingPunct="1">
        <a:buClr>
          <a:schemeClr val="accent5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810512" indent="-228600" algn="l" eaLnBrk="1" hangingPunct="1">
        <a:buClr>
          <a:schemeClr val="accent6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207568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340864" indent="-228600" algn="l" eaLnBrk="1" hangingPunct="1">
        <a:buClr>
          <a:schemeClr val="accent2"/>
        </a:buClr>
        <a:buFont typeface="Wingdings 2" pitchFamily="18" charset="2"/>
        <a:buChar char=""/>
        <a:defRPr sz="1600" baseline="0">
          <a:latin typeface="+mn-lt"/>
        </a:defRPr>
      </a:lvl8pPr>
      <a:lvl9pPr marL="2596896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Good &amp; Bad Design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2743200"/>
            <a:ext cx="7772400" cy="1508760"/>
          </a:xfrm>
        </p:spPr>
        <p:txBody>
          <a:bodyPr/>
          <a:lstStyle/>
          <a:p>
            <a:r>
              <a:rPr lang="en-US" dirty="0" smtClean="0"/>
              <a:t>Michael Plasmeier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1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Design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1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1040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2085975"/>
            <a:ext cx="404812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819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Baker House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4" y="1904999"/>
            <a:ext cx="8936807" cy="318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831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Palm Pre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1752600"/>
            <a:ext cx="516255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334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Design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54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77 Mass Ave Crossing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K:\DCIM\113PHOTO\SAM_10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2389"/>
            <a:ext cx="6705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560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Alarm Clock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K:\DCIM\113PHOTO\SAM_11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32540"/>
            <a:ext cx="708660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689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SAP Reimbursements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8" t="15133" r="24483" b="40139"/>
          <a:stretch/>
        </p:blipFill>
        <p:spPr bwMode="auto">
          <a:xfrm>
            <a:off x="762000" y="1752600"/>
            <a:ext cx="7932227" cy="4361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9281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nival">
  <a:themeElements>
    <a:clrScheme name="Carnival">
      <a:dk1>
        <a:sysClr val="windowText" lastClr="000000"/>
      </a:dk1>
      <a:lt1>
        <a:sysClr val="window" lastClr="FFFFFF"/>
      </a:lt1>
      <a:dk2>
        <a:srgbClr val="2A2D6C"/>
      </a:dk2>
      <a:lt2>
        <a:srgbClr val="FCED90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Carnival">
      <a:majorFont>
        <a:latin typeface="Bodoni MT"/>
        <a:ea typeface=""/>
        <a:cs typeface=""/>
        <a:font script="Cyrl" typeface="Times New Roman"/>
        <a:font script="Grek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Carnival</Template>
  <TotalTime>15</TotalTime>
  <Words>24</Words>
  <Application>Microsoft Office PowerPoint</Application>
  <PresentationFormat>On-screen Show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Carnival</vt:lpstr>
      <vt:lpstr>Good &amp; Bad Design</vt:lpstr>
      <vt:lpstr>Good Design</vt:lpstr>
      <vt:lpstr>1040</vt:lpstr>
      <vt:lpstr>Baker House</vt:lpstr>
      <vt:lpstr>Palm Pre</vt:lpstr>
      <vt:lpstr>Bad Design</vt:lpstr>
      <vt:lpstr>77 Mass Ave Crossing</vt:lpstr>
      <vt:lpstr>My Alarm Clock</vt:lpstr>
      <vt:lpstr>SAP Reimbursements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Design</dc:title>
  <dc:creator>Michael Plasmeier</dc:creator>
  <cp:lastModifiedBy>Michael Plasmeier</cp:lastModifiedBy>
  <cp:revision>3</cp:revision>
  <dcterms:created xsi:type="dcterms:W3CDTF">2011-02-06T14:46:47Z</dcterms:created>
  <dcterms:modified xsi:type="dcterms:W3CDTF">2011-02-06T15:02:02Z</dcterms:modified>
</cp:coreProperties>
</file>