
<file path=[Content_Types].xml><?xml version="1.0" encoding="utf-8"?>
<Types xmlns="http://schemas.openxmlformats.org/package/2006/content-types">
  <Default Extension="rels" ContentType="application/vnd.openxmlformats-package.relationships+xml"/>
  <Default Extension="xml" ContentType="applicat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7.xml"/>
  <Override ContentType="application/vnd.openxmlformats-officedocument.presentationml.slide+xml" PartName="/ppt/slides/slide1.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Type="http://schemas.openxmlformats.org/officeDocument/2006/relationships/officeDocument" Id="rId1"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c:Ignorable="mv" autoCompressPictures="0" mc:PreserveAttributes="mv:*"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Lst>
  <p:sldSz cy="6858000" cx="9144000"/>
  <p:notesSz cy="9144000" cx="6858000"/>
  <p:defaultText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ype="http://schemas.openxmlformats.org/officeDocument/2006/relationships/slide" Id="rId12" Target="slides/slide7.xml"/><Relationship Type="http://schemas.openxmlformats.org/officeDocument/2006/relationships/presProps" Id="rId2" Target="presProps.xml"/><Relationship Type="http://schemas.openxmlformats.org/officeDocument/2006/relationships/theme" Id="rId1" Target="theme/theme1.xml"/><Relationship Type="http://schemas.openxmlformats.org/officeDocument/2006/relationships/slide" Id="rId10" Target="slides/slide5.xml"/><Relationship Type="http://schemas.openxmlformats.org/officeDocument/2006/relationships/slideMaster" Id="rId4" Target="slideMasters/slideMaster1.xml"/><Relationship Type="http://schemas.openxmlformats.org/officeDocument/2006/relationships/slide" Id="rId11" Target="slides/slide6.xml"/><Relationship Type="http://schemas.openxmlformats.org/officeDocument/2006/relationships/tableStyles" Id="rId3" Target="tableStyles.xml"/><Relationship Type="http://schemas.openxmlformats.org/officeDocument/2006/relationships/slide" Id="rId9" Target="slides/slide4.xml"/><Relationship Type="http://schemas.openxmlformats.org/officeDocument/2006/relationships/slide" Id="rId6" Target="slides/slide1.xml"/><Relationship Type="http://schemas.openxmlformats.org/officeDocument/2006/relationships/notesMaster" Id="rId5" Target="notesMasters/notesMaster1.xml"/><Relationship Type="http://schemas.openxmlformats.org/officeDocument/2006/relationships/slide" Id="rId8" Target="slides/slide3.xml"/><Relationship Type="http://schemas.openxmlformats.org/officeDocument/2006/relationships/slide" Id="rId7" Target="slides/slide2.xml"/></Relationships>
</file>

<file path=ppt/notesMasters/_rels/notesMaster1.xml.rels><?xml version="1.0" encoding="UTF-8" standalone="yes"?><Relationships xmlns="http://schemas.openxmlformats.org/package/2006/relationships"><Relationship Type="http://schemas.openxmlformats.org/officeDocument/2006/relationships/theme" Id="rId1"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 id="1"/>
        <p:cNvGrpSpPr/>
        <p:nvPr/>
      </p:nvGrpSpPr>
      <p:grpSpPr>
        <a:xfrm>
          <a:off x="0" y="0"/>
          <a:ext cx="0" cy="0"/>
          <a:chOff x="0" y="0"/>
          <a:chExt cx="0" cy="0"/>
        </a:xfrm>
      </p:grpSpPr>
      <p:sp>
        <p:nvSpPr>
          <p:cNvPr name="Shape 2" id="2"/>
          <p:cNvSpPr/>
          <p:nvPr>
            <p:ph idx="2" type="sldImg"/>
          </p:nvPr>
        </p:nvSpPr>
        <p:spPr>
          <a:xfrm>
            <a:off x="1143225" y="685800"/>
            <a:ext cx="4572225" cy="3429000"/>
          </a:xfrm>
          <a:custGeom>
            <a:pathLst>
              <a:path w="120000" h="120000" extrusionOk="0">
                <a:moveTo>
                  <a:pt x="0" y="0"/>
                </a:moveTo>
                <a:lnTo>
                  <a:pt x="120000" y="0"/>
                </a:lnTo>
                <a:lnTo>
                  <a:pt x="120000" y="120000"/>
                </a:lnTo>
                <a:lnTo>
                  <a:pt x="0" y="120000"/>
                </a:lnTo>
                <a:close/>
              </a:path>
            </a:pathLst>
          </a:custGeom>
        </p:spPr>
      </p:sp>
      <p:sp>
        <p:nvSpPr>
          <p:cNvPr name="Shape 3" id="3"/>
          <p:cNvSpPr txBox="1"/>
          <p:nvPr>
            <p:ph idx="1" type="body"/>
          </p:nvPr>
        </p:nvSpPr>
        <p:spPr>
          <a:xfrm>
            <a:off x="685800" y="4343400"/>
            <a:ext cx="5486399" cy="4114800"/>
          </a:xfrm>
          <a:prstGeom prst="rect">
            <a:avLst/>
          </a:prstGeom>
        </p:spPr>
        <p:txBody>
          <a:bodyPr anchorCtr="0" bIns="91425" tIns="91425" anchor="t" lIns="91425" rIns="91425">
            <a:spAutoFit/>
          </a:bodyPr>
          <a:lstStyle/>
          <a:p>
            <a:pPr indent="-317500" lvl="1" marL="914400">
              <a:buClr>
                <a:srgbClr val="000000"/>
              </a:buClr>
              <a:buSzPct val="127272"/>
              <a:buFont typeface="Courier New"/>
              <a:buChar char="o"/>
            </a:pPr>
            <a:r>
              <a:rPr sz="1100" lang="en"/>
              <a:t>
</a:t>
            </a:r>
          </a:p>
          <a:p>
            <a:r>
              <a:t/>
            </a:r>
          </a:p>
          <a:p>
            <a:r>
              <a:t/>
            </a:r>
          </a:p>
          <a:p>
            <a:r>
              <a:t/>
            </a:r>
          </a:p>
          <a:p>
            <a:r>
              <a:t/>
            </a:r>
          </a:p>
          <a:p>
            <a:r>
              <a:t/>
            </a:r>
          </a:p>
          <a:p>
            <a:r>
              <a:t/>
            </a:r>
          </a:p>
          <a:p>
            <a:r>
              <a:t/>
            </a:r>
          </a:p>
        </p:txBody>
      </p:sp>
    </p:spTree>
  </p:cSld>
  <p:clrMap accent6="accent6" tx2="lt2" accent5="accent5" bg2="dk2" tx1="dk1" accent4="accent4" bg1="lt1" accent3="accent3" accent2="accent2" accent1="accent1" folHlink="folHlink" hlink="hlink"/>
</p:notesMaster>
</file>

<file path=ppt/notesSlides/_rels/notesSlide1.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2.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3.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4.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5.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6.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7.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25" id="25"/>
        <p:cNvGrpSpPr/>
        <p:nvPr/>
      </p:nvGrpSpPr>
      <p:grpSpPr>
        <a:xfrm>
          <a:off y="0" x="0"/>
          <a:ext cy="0" cx="0"/>
          <a:chOff y="0" x="0"/>
          <a:chExt cy="0" cx="0"/>
        </a:xfrm>
      </p:grpSpPr>
      <p:sp>
        <p:nvSpPr>
          <p:cNvPr name="Shape 26" id="26"/>
          <p:cNvSpPr/>
          <p:nvPr>
            <p:ph type="sldImg" idx="2"/>
          </p:nvPr>
        </p:nvSpPr>
        <p:spPr>
          <a:xfrm>
            <a:off y="685800" x="1143225"/>
            <a:ext cy="3429000" cx="4572225"/>
          </a:xfrm>
          <a:custGeom>
            <a:pathLst>
              <a:path extrusionOk="0" h="120000" w="120000">
                <a:moveTo>
                  <a:pt y="0" x="0"/>
                </a:moveTo>
                <a:lnTo>
                  <a:pt y="0" x="120000"/>
                </a:lnTo>
                <a:lnTo>
                  <a:pt y="120000" x="120000"/>
                </a:lnTo>
                <a:lnTo>
                  <a:pt y="120000" x="0"/>
                </a:lnTo>
                <a:close/>
              </a:path>
            </a:pathLst>
          </a:custGeom>
        </p:spPr>
      </p:sp>
      <p:sp>
        <p:nvSpPr>
          <p:cNvPr name="Shape 27" id="27"/>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30" id="30"/>
        <p:cNvGrpSpPr/>
        <p:nvPr/>
      </p:nvGrpSpPr>
      <p:grpSpPr>
        <a:xfrm>
          <a:off y="0" x="0"/>
          <a:ext cy="0" cx="0"/>
          <a:chOff y="0" x="0"/>
          <a:chExt cy="0" cx="0"/>
        </a:xfrm>
      </p:grpSpPr>
      <p:sp>
        <p:nvSpPr>
          <p:cNvPr name="Shape 31" id="31"/>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32" id="32"/>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36" id="36"/>
        <p:cNvGrpSpPr/>
        <p:nvPr/>
      </p:nvGrpSpPr>
      <p:grpSpPr>
        <a:xfrm>
          <a:off y="0" x="0"/>
          <a:ext cy="0" cx="0"/>
          <a:chOff y="0" x="0"/>
          <a:chExt cy="0" cx="0"/>
        </a:xfrm>
      </p:grpSpPr>
      <p:sp>
        <p:nvSpPr>
          <p:cNvPr name="Shape 37" id="37"/>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38" id="38"/>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42" id="42"/>
        <p:cNvGrpSpPr/>
        <p:nvPr/>
      </p:nvGrpSpPr>
      <p:grpSpPr>
        <a:xfrm>
          <a:off y="0" x="0"/>
          <a:ext cy="0" cx="0"/>
          <a:chOff y="0" x="0"/>
          <a:chExt cy="0" cx="0"/>
        </a:xfrm>
      </p:grpSpPr>
      <p:sp>
        <p:nvSpPr>
          <p:cNvPr name="Shape 43" id="43"/>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44" id="44"/>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48" id="48"/>
        <p:cNvGrpSpPr/>
        <p:nvPr/>
      </p:nvGrpSpPr>
      <p:grpSpPr>
        <a:xfrm>
          <a:off y="0" x="0"/>
          <a:ext cy="0" cx="0"/>
          <a:chOff y="0" x="0"/>
          <a:chExt cy="0" cx="0"/>
        </a:xfrm>
      </p:grpSpPr>
      <p:sp>
        <p:nvSpPr>
          <p:cNvPr name="Shape 49" id="49"/>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50" id="50"/>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54" id="54"/>
        <p:cNvGrpSpPr/>
        <p:nvPr/>
      </p:nvGrpSpPr>
      <p:grpSpPr>
        <a:xfrm>
          <a:off y="0" x="0"/>
          <a:ext cy="0" cx="0"/>
          <a:chOff y="0" x="0"/>
          <a:chExt cy="0" cx="0"/>
        </a:xfrm>
      </p:grpSpPr>
      <p:sp>
        <p:nvSpPr>
          <p:cNvPr name="Shape 55" id="55"/>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56" id="56"/>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60" id="60"/>
        <p:cNvGrpSpPr/>
        <p:nvPr/>
      </p:nvGrpSpPr>
      <p:grpSpPr>
        <a:xfrm>
          <a:off y="0" x="0"/>
          <a:ext cy="0" cx="0"/>
          <a:chOff y="0" x="0"/>
          <a:chExt cy="0" cx="0"/>
        </a:xfrm>
      </p:grpSpPr>
      <p:sp>
        <p:nvSpPr>
          <p:cNvPr name="Shape 61" id="61"/>
          <p:cNvSpPr/>
          <p:nvPr>
            <p:ph type="sldImg" idx="2"/>
          </p:nvPr>
        </p:nvSpPr>
        <p:spPr>
          <a:xfrm>
            <a:off y="685800" x="1143225"/>
            <a:ext cy="3429000" cx="4572299"/>
          </a:xfrm>
          <a:custGeom>
            <a:pathLst>
              <a:path extrusionOk="0" h="120000" w="120000">
                <a:moveTo>
                  <a:pt y="0" x="0"/>
                </a:moveTo>
                <a:lnTo>
                  <a:pt y="0" x="120000"/>
                </a:lnTo>
                <a:lnTo>
                  <a:pt y="120000" x="120000"/>
                </a:lnTo>
                <a:lnTo>
                  <a:pt y="120000" x="0"/>
                </a:lnTo>
                <a:close/>
              </a:path>
            </a:pathLst>
          </a:custGeom>
        </p:spPr>
      </p:sp>
      <p:sp>
        <p:nvSpPr>
          <p:cNvPr name="Shape 62" id="62"/>
          <p:cNvSpPr txBox="1"/>
          <p:nvPr>
            <p:ph type="body" idx="1"/>
          </p:nvPr>
        </p:nvSpPr>
        <p:spPr>
          <a:xfrm>
            <a:off y="4343400" x="685800"/>
            <a:ext cy="4114800" cx="5486399"/>
          </a:xfrm>
          <a:prstGeom prst="rect">
            <a:avLst/>
          </a:prstGeom>
        </p:spPr>
        <p:txBody>
          <a:bodyPr bIns="91425" tIns="91425" lIns="91425" anchor="t" anchorCtr="0" rIns="91425">
            <a:sp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2.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3.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4.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5.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6.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name="Shape 7" id="7"/>
        <p:cNvGrpSpPr/>
        <p:nvPr/>
      </p:nvGrpSpPr>
      <p:grpSpPr>
        <a:xfrm>
          <a:off y="0" x="0"/>
          <a:ext cy="0" cx="0"/>
          <a:chOff y="0" x="0"/>
          <a:chExt cy="0" cx="0"/>
        </a:xfrm>
      </p:grpSpPr>
      <p:sp>
        <p:nvSpPr>
          <p:cNvPr name="Shape 8" id="8"/>
          <p:cNvSpPr txBox="1"/>
          <p:nvPr>
            <p:ph type="ctrTitle"/>
          </p:nvPr>
        </p:nvSpPr>
        <p:spPr>
          <a:xfrm>
            <a:off y="2111123" x="685800"/>
            <a:ext cy="1546474" cx="7772400"/>
          </a:xfrm>
          <a:prstGeom prst="rect">
            <a:avLst/>
          </a:prstGeom>
          <a:noFill/>
          <a:ln>
            <a:noFill/>
          </a:ln>
        </p:spPr>
        <p:txBody>
          <a:bodyPr bIns="91425" tIns="91425" lIns="91425" anchor="b" anchorCtr="0" rIns="91425"/>
          <a:lstStyle>
            <a:lvl1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1pPr>
            <a:lvl2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2pPr>
            <a:lvl3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3pPr>
            <a:lvl4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4pPr>
            <a:lvl5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5pPr>
            <a:lvl6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6pPr>
            <a:lvl7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7pPr>
            <a:lvl8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8pPr>
            <a:lvl9pPr indent="304800" algn="ctr" marL="0" rtl="0">
              <a:spcBef>
                <a:spcPts val="0"/>
              </a:spcBef>
              <a:buClr>
                <a:schemeClr val="dk1"/>
              </a:buClr>
              <a:buSzPct val="100000"/>
              <a:buFont typeface="Arial"/>
              <a:buNone/>
              <a:defRPr i="0" baseline="0" strike="noStrike" sz="4800" b="1" cap="none" u="none">
                <a:solidFill>
                  <a:schemeClr val="dk1"/>
                </a:solidFill>
                <a:latin typeface="Arial"/>
                <a:ea typeface="Arial"/>
                <a:cs typeface="Arial"/>
                <a:sym typeface="Arial"/>
              </a:defRPr>
            </a:lvl9pPr>
          </a:lstStyle>
          <a:p/>
        </p:txBody>
      </p:sp>
      <p:sp>
        <p:nvSpPr>
          <p:cNvPr name="Shape 9" id="9"/>
          <p:cNvSpPr txBox="1"/>
          <p:nvPr>
            <p:ph type="subTitle" idx="1"/>
          </p:nvPr>
        </p:nvSpPr>
        <p:spPr>
          <a:xfrm>
            <a:off y="3786737" x="685800"/>
            <a:ext cy="1046317" cx="7772400"/>
          </a:xfrm>
          <a:prstGeom prst="rect">
            <a:avLst/>
          </a:prstGeom>
          <a:noFill/>
          <a:ln>
            <a:noFill/>
          </a:ln>
        </p:spPr>
        <p:txBody>
          <a:bodyPr bIns="91425" tIns="91425" lIns="91425" anchor="t" anchorCtr="0" rIns="91425"/>
          <a:lstStyle>
            <a:lvl1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1pPr>
            <a:lvl2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2pPr>
            <a:lvl3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3pPr>
            <a:lvl4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4pPr>
            <a:lvl5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5pPr>
            <a:lvl6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6pPr>
            <a:lvl7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7pPr>
            <a:lvl8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8pPr>
            <a:lvl9pPr indent="190500" algn="ctr" marL="0" rtl="0">
              <a:lnSpc>
                <a:spcPct val="100000"/>
              </a:lnSpc>
              <a:spcBef>
                <a:spcPts val="0"/>
              </a:spcBef>
              <a:spcAft>
                <a:spcPts val="0"/>
              </a:spcAft>
              <a:buClr>
                <a:schemeClr val="dk2"/>
              </a:buClr>
              <a:buSzPct val="100000"/>
              <a:buFont typeface="Arial"/>
              <a:buNone/>
              <a:defRPr i="0" baseline="0" strike="noStrike" sz="3000" b="0" cap="none" u="none">
                <a:solidFill>
                  <a:schemeClr val="dk2"/>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name="Shape 10" id="10"/>
        <p:cNvGrpSpPr/>
        <p:nvPr/>
      </p:nvGrpSpPr>
      <p:grpSpPr>
        <a:xfrm>
          <a:off y="0" x="0"/>
          <a:ext cy="0" cx="0"/>
          <a:chOff y="0" x="0"/>
          <a:chExt cy="0" cx="0"/>
        </a:xfrm>
      </p:grpSpPr>
      <p:sp>
        <p:nvSpPr>
          <p:cNvPr name="Shape 11" id="11"/>
          <p:cNvSpPr txBox="1"/>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p:txBody>
      </p:sp>
      <p:sp>
        <p:nvSpPr>
          <p:cNvPr name="Shape 12" id="12"/>
          <p:cNvSpPr txBox="1"/>
          <p:nvPr>
            <p:ph type="body" idx="1"/>
          </p:nvPr>
        </p:nvSpPr>
        <p:spPr>
          <a:xfrm>
            <a:off y="1600200" x="457200"/>
            <a:ext cy="4967574" cx="8229600"/>
          </a:xfrm>
          <a:prstGeom prst="rect">
            <a:avLst/>
          </a:prstGeom>
          <a:noFill/>
          <a:ln>
            <a:noFill/>
          </a:ln>
        </p:spPr>
        <p:txBody>
          <a:bodyPr bIns="91425" tIns="91425" lIns="91425" anchor="t" anchorCtr="0" rIns="91425"/>
          <a:lstStyle>
            <a:lvl1pPr rtl="0">
              <a:defRPr/>
            </a:lvl1pPr>
            <a:lvl2pPr indent="-285750" marL="742950" rtl="0">
              <a:defRPr/>
            </a:lvl2pPr>
            <a:lvl3pPr indent="-228600" marL="1143000" rtl="0">
              <a:defRPr/>
            </a:lvl3pPr>
            <a:lvl4pPr indent="-228600" marL="1600200"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name="Shape 13" id="13"/>
        <p:cNvGrpSpPr/>
        <p:nvPr/>
      </p:nvGrpSpPr>
      <p:grpSpPr>
        <a:xfrm>
          <a:off y="0" x="0"/>
          <a:ext cy="0" cx="0"/>
          <a:chOff y="0" x="0"/>
          <a:chExt cy="0" cx="0"/>
        </a:xfrm>
      </p:grpSpPr>
      <p:sp>
        <p:nvSpPr>
          <p:cNvPr name="Shape 14" id="14"/>
          <p:cNvSpPr txBox="1"/>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p:txBody>
      </p:sp>
      <p:sp>
        <p:nvSpPr>
          <p:cNvPr name="Shape 15" id="15"/>
          <p:cNvSpPr txBox="1"/>
          <p:nvPr>
            <p:ph type="body" idx="1"/>
          </p:nvPr>
        </p:nvSpPr>
        <p:spPr>
          <a:xfrm>
            <a:off y="1600200" x="457200"/>
            <a:ext cy="4967574" cx="3994525"/>
          </a:xfrm>
          <a:prstGeom prst="rect">
            <a:avLst/>
          </a:prstGeom>
          <a:noFill/>
          <a:ln>
            <a:noFill/>
          </a:ln>
        </p:spPr>
        <p:txBody>
          <a:bodyPr bIns="91425" tIns="91425" lIns="91425" anchor="t" anchorCtr="0" rIns="91425"/>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
        <p:nvSpPr>
          <p:cNvPr name="Shape 16" id="16"/>
          <p:cNvSpPr txBox="1"/>
          <p:nvPr>
            <p:ph type="body" idx="2"/>
          </p:nvPr>
        </p:nvSpPr>
        <p:spPr>
          <a:xfrm>
            <a:off y="1600200" x="4692273"/>
            <a:ext cy="4967574" cx="3994525"/>
          </a:xfrm>
          <a:prstGeom prst="rect">
            <a:avLst/>
          </a:prstGeom>
          <a:noFill/>
          <a:ln>
            <a:noFill/>
          </a:ln>
        </p:spPr>
        <p:txBody>
          <a:bodyPr bIns="91425" tIns="91425" lIns="91425" anchor="t" anchorCtr="0" rIns="91425"/>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name="Shape 17" id="17"/>
        <p:cNvGrpSpPr/>
        <p:nvPr/>
      </p:nvGrpSpPr>
      <p:grpSpPr>
        <a:xfrm>
          <a:off y="0" x="0"/>
          <a:ext cy="0" cx="0"/>
          <a:chOff y="0" x="0"/>
          <a:chExt cy="0" cx="0"/>
        </a:xfrm>
      </p:grpSpPr>
      <p:sp>
        <p:nvSpPr>
          <p:cNvPr name="Shape 18" id="18"/>
          <p:cNvSpPr txBox="1"/>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name="Shape 19" id="19"/>
        <p:cNvGrpSpPr/>
        <p:nvPr/>
      </p:nvGrpSpPr>
      <p:grpSpPr>
        <a:xfrm>
          <a:off y="0" x="0"/>
          <a:ext cy="0" cx="0"/>
          <a:chOff y="0" x="0"/>
          <a:chExt cy="0" cx="0"/>
        </a:xfrm>
      </p:grpSpPr>
      <p:sp>
        <p:nvSpPr>
          <p:cNvPr name="Shape 20" id="20"/>
          <p:cNvSpPr txBox="1"/>
          <p:nvPr>
            <p:ph type="body" idx="1"/>
          </p:nvPr>
        </p:nvSpPr>
        <p:spPr>
          <a:xfrm>
            <a:off y="5875078" x="457200"/>
            <a:ext cy="692693" cx="8229600"/>
          </a:xfrm>
          <a:prstGeom prst="rect">
            <a:avLst/>
          </a:prstGeom>
          <a:noFill/>
          <a:ln>
            <a:noFill/>
          </a:ln>
        </p:spPr>
        <p:txBody>
          <a:bodyPr bIns="91425" tIns="91425" lIns="91425" anchor="t" anchorCtr="0" rIns="91425"/>
          <a:lstStyle>
            <a:lvl1pPr indent="-285750" algn="ctr" marL="285750" rtl="0">
              <a:lnSpc>
                <a:spcPct val="100000"/>
              </a:lnSpc>
              <a:spcBef>
                <a:spcPts val="360"/>
              </a:spcBef>
              <a:spcAft>
                <a:spcPts val="0"/>
              </a:spcAft>
              <a:buClr>
                <a:schemeClr val="dk1"/>
              </a:buClr>
              <a:buSzPct val="166666"/>
              <a:buFont typeface="Arial"/>
              <a:buChar char="•"/>
              <a:defRPr sz="1800">
                <a:solidFill>
                  <a:schemeClr val="dk1"/>
                </a:solidFill>
              </a:defRPr>
            </a:lvl1pPr>
            <a:lvl2pPr indent="-285750" algn="ctr" marL="285750" rtl="0">
              <a:lnSpc>
                <a:spcPct val="100000"/>
              </a:lnSpc>
              <a:spcBef>
                <a:spcPts val="360"/>
              </a:spcBef>
              <a:spcAft>
                <a:spcPts val="0"/>
              </a:spcAft>
              <a:buClr>
                <a:schemeClr val="dk1"/>
              </a:buClr>
              <a:buSzPct val="100000"/>
              <a:buFont typeface="Courier New"/>
              <a:buChar char="o"/>
              <a:defRPr sz="1800">
                <a:solidFill>
                  <a:schemeClr val="dk1"/>
                </a:solidFill>
              </a:defRPr>
            </a:lvl2pPr>
            <a:lvl3pPr indent="-285750" algn="ctr" marL="285750" rtl="0">
              <a:lnSpc>
                <a:spcPct val="100000"/>
              </a:lnSpc>
              <a:spcBef>
                <a:spcPts val="360"/>
              </a:spcBef>
              <a:spcAft>
                <a:spcPts val="0"/>
              </a:spcAft>
              <a:buClr>
                <a:schemeClr val="dk1"/>
              </a:buClr>
              <a:buSzPct val="100000"/>
              <a:buFont typeface="Wingdings"/>
              <a:buChar char="§"/>
              <a:defRPr sz="1800">
                <a:solidFill>
                  <a:schemeClr val="dk1"/>
                </a:solidFill>
              </a:defRPr>
            </a:lvl3pPr>
            <a:lvl4pPr indent="-285750" algn="ctr" marL="285750" rtl="0">
              <a:lnSpc>
                <a:spcPct val="100000"/>
              </a:lnSpc>
              <a:spcBef>
                <a:spcPts val="360"/>
              </a:spcBef>
              <a:spcAft>
                <a:spcPts val="0"/>
              </a:spcAft>
              <a:buClr>
                <a:schemeClr val="dk1"/>
              </a:buClr>
              <a:buSzPct val="166666"/>
              <a:buFont typeface="Arial"/>
              <a:buChar char="•"/>
              <a:defRPr sz="1800">
                <a:solidFill>
                  <a:schemeClr val="dk1"/>
                </a:solidFill>
              </a:defRPr>
            </a:lvl4pPr>
            <a:lvl5pPr indent="-285750" algn="ctr" marL="285750" rtl="0">
              <a:lnSpc>
                <a:spcPct val="100000"/>
              </a:lnSpc>
              <a:spcBef>
                <a:spcPts val="360"/>
              </a:spcBef>
              <a:spcAft>
                <a:spcPts val="0"/>
              </a:spcAft>
              <a:buClr>
                <a:schemeClr val="dk1"/>
              </a:buClr>
              <a:buSzPct val="100000"/>
              <a:buFont typeface="Courier New"/>
              <a:buChar char="o"/>
              <a:defRPr sz="1800">
                <a:solidFill>
                  <a:schemeClr val="dk1"/>
                </a:solidFill>
              </a:defRPr>
            </a:lvl5pPr>
            <a:lvl6pPr indent="-285750" algn="ctr" marL="285750" rtl="0">
              <a:lnSpc>
                <a:spcPct val="100000"/>
              </a:lnSpc>
              <a:spcBef>
                <a:spcPts val="360"/>
              </a:spcBef>
              <a:spcAft>
                <a:spcPts val="0"/>
              </a:spcAft>
              <a:buClr>
                <a:schemeClr val="dk1"/>
              </a:buClr>
              <a:buSzPct val="100000"/>
              <a:buFont typeface="Wingdings"/>
              <a:buChar char="§"/>
              <a:defRPr sz="1800">
                <a:solidFill>
                  <a:schemeClr val="dk1"/>
                </a:solidFill>
              </a:defRPr>
            </a:lvl6pPr>
            <a:lvl7pPr indent="-285750" algn="ctr" marL="285750" rtl="0">
              <a:lnSpc>
                <a:spcPct val="100000"/>
              </a:lnSpc>
              <a:spcBef>
                <a:spcPts val="360"/>
              </a:spcBef>
              <a:spcAft>
                <a:spcPts val="0"/>
              </a:spcAft>
              <a:buClr>
                <a:schemeClr val="dk1"/>
              </a:buClr>
              <a:buSzPct val="166666"/>
              <a:buFont typeface="Arial"/>
              <a:buChar char="•"/>
              <a:defRPr sz="1800">
                <a:solidFill>
                  <a:schemeClr val="dk1"/>
                </a:solidFill>
              </a:defRPr>
            </a:lvl7pPr>
            <a:lvl8pPr indent="-285750" algn="ctr" marL="285750" rtl="0">
              <a:lnSpc>
                <a:spcPct val="100000"/>
              </a:lnSpc>
              <a:spcBef>
                <a:spcPts val="360"/>
              </a:spcBef>
              <a:spcAft>
                <a:spcPts val="0"/>
              </a:spcAft>
              <a:buClr>
                <a:schemeClr val="dk1"/>
              </a:buClr>
              <a:buSzPct val="100000"/>
              <a:buFont typeface="Courier New"/>
              <a:buChar char="o"/>
              <a:defRPr sz="1800">
                <a:solidFill>
                  <a:schemeClr val="dk1"/>
                </a:solidFill>
              </a:defRPr>
            </a:lvl8pPr>
            <a:lvl9pPr indent="-285750" algn="ctr" marL="285750" rtl="0">
              <a:lnSpc>
                <a:spcPct val="100000"/>
              </a:lnSpc>
              <a:spcBef>
                <a:spcPts val="360"/>
              </a:spcBef>
              <a:spcAft>
                <a:spcPts val="0"/>
              </a:spcAft>
              <a:buClr>
                <a:schemeClr val="dk1"/>
              </a:buClr>
              <a:buSzPct val="100000"/>
              <a:buFont typeface="Wingdings"/>
              <a:buChar char="§"/>
              <a:defRPr sz="1800">
                <a:solidFill>
                  <a:schemeClr val="dk1"/>
                </a:solidFi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name="Shape 21" id="21"/>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ype="http://schemas.openxmlformats.org/officeDocument/2006/relationships/slideLayout" Id="rId2" Target="../slideLayouts/slideLayout2.xml"/><Relationship Type="http://schemas.openxmlformats.org/officeDocument/2006/relationships/slideLayout" Id="rId1" Target="../slideLayouts/slideLayout1.xml"/><Relationship Type="http://schemas.openxmlformats.org/officeDocument/2006/relationships/slideLayout" Id="rId4" Target="../slideLayouts/slideLayout4.xml"/><Relationship Type="http://schemas.openxmlformats.org/officeDocument/2006/relationships/slideLayout" Id="rId3" Target="../slideLayouts/slideLayout3.xml"/><Relationship Type="http://schemas.openxmlformats.org/officeDocument/2006/relationships/slideLayout" Id="rId6" Target="../slideLayouts/slideLayout6.xml"/><Relationship Type="http://schemas.openxmlformats.org/officeDocument/2006/relationships/slideLayout" Id="rId5" Target="../slideLayouts/slideLayout5.xml"/><Relationship Type="http://schemas.openxmlformats.org/officeDocument/2006/relationships/theme" Id="rId7"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name="Shape 4" id="4"/>
        <p:cNvGrpSpPr/>
        <p:nvPr/>
      </p:nvGrpSpPr>
      <p:grpSpPr>
        <a:xfrm>
          <a:off y="0" x="0"/>
          <a:ext cy="0" cx="0"/>
          <a:chOff y="0" x="0"/>
          <a:chExt cy="0" cx="0"/>
        </a:xfrm>
      </p:grpSpPr>
      <p:sp>
        <p:nvSpPr>
          <p:cNvPr name="Shape 5" id="5"/>
          <p:cNvSpPr txBox="1"/>
          <p:nvPr>
            <p:ph type="title"/>
          </p:nvPr>
        </p:nvSpPr>
        <p:spPr>
          <a:xfrm>
            <a:off y="274637" x="457200"/>
            <a:ext cy="1143000" cx="8229600"/>
          </a:xfrm>
          <a:prstGeom prst="rect">
            <a:avLst/>
          </a:prstGeom>
          <a:noFill/>
          <a:ln>
            <a:noFill/>
          </a:ln>
        </p:spPr>
        <p:txBody>
          <a:bodyPr bIns="91425" tIns="91425" lIns="91425" anchor="b" anchorCtr="0" rIns="91425"/>
          <a:lstStyle>
            <a:lvl1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1pPr>
            <a:lvl2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2pPr>
            <a:lvl3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3pPr>
            <a:lvl4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4pPr>
            <a:lvl5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5pPr>
            <a:lvl6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6pPr>
            <a:lvl7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7pPr>
            <a:lvl8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8pPr>
            <a:lvl9pPr indent="228600" algn="l" marL="0" rtl="0">
              <a:spcBef>
                <a:spcPts val="0"/>
              </a:spcBef>
              <a:buClr>
                <a:schemeClr val="dk1"/>
              </a:buClr>
              <a:buSzPct val="100000"/>
              <a:buFont typeface="Arial"/>
              <a:buNone/>
              <a:defRPr i="0" baseline="0" strike="noStrike" sz="3600" b="1" cap="none" u="none">
                <a:solidFill>
                  <a:schemeClr val="dk1"/>
                </a:solidFill>
                <a:latin typeface="Arial"/>
                <a:ea typeface="Arial"/>
                <a:cs typeface="Arial"/>
                <a:sym typeface="Arial"/>
              </a:defRPr>
            </a:lvl9pPr>
          </a:lstStyle>
          <a:p/>
        </p:txBody>
      </p:sp>
      <p:sp>
        <p:nvSpPr>
          <p:cNvPr name="Shape 6" id="6"/>
          <p:cNvSpPr txBox="1"/>
          <p:nvPr>
            <p:ph type="body" idx="1"/>
          </p:nvPr>
        </p:nvSpPr>
        <p:spPr>
          <a:xfrm>
            <a:off y="1600200" x="457200"/>
            <a:ext cy="4967574" cx="8229600"/>
          </a:xfrm>
          <a:prstGeom prst="rect">
            <a:avLst/>
          </a:prstGeom>
          <a:noFill/>
          <a:ln>
            <a:noFill/>
          </a:ln>
        </p:spPr>
        <p:txBody>
          <a:bodyPr bIns="91425" tIns="91425" lIns="91425" anchor="t" anchorCtr="0" rIns="91425"/>
          <a:lstStyle>
            <a:lvl1pPr indent="-342900" algn="l" marL="342900" rtl="0">
              <a:spcBef>
                <a:spcPts val="600"/>
              </a:spcBef>
              <a:buClr>
                <a:schemeClr val="dk1"/>
              </a:buClr>
              <a:buSzPct val="166666"/>
              <a:buFont typeface="Arial"/>
              <a:buChar char="•"/>
              <a:defRPr i="0" baseline="0" strike="noStrike" sz="3000" b="0" cap="none" u="none">
                <a:solidFill>
                  <a:schemeClr val="dk1"/>
                </a:solidFill>
                <a:latin typeface="Arial"/>
                <a:ea typeface="Arial"/>
                <a:cs typeface="Arial"/>
                <a:sym typeface="Arial"/>
              </a:defRPr>
            </a:lvl1pPr>
            <a:lvl2pPr indent="-285750" algn="l" marL="742950" rtl="0">
              <a:spcBef>
                <a:spcPts val="480"/>
              </a:spcBef>
              <a:buClr>
                <a:schemeClr val="dk1"/>
              </a:buClr>
              <a:buSzPct val="100000"/>
              <a:buFont typeface="Courier New"/>
              <a:buChar char="o"/>
              <a:defRPr i="0" baseline="0" strike="noStrike" sz="2400" b="0" cap="none" u="none">
                <a:solidFill>
                  <a:schemeClr val="dk1"/>
                </a:solidFill>
                <a:latin typeface="Arial"/>
                <a:ea typeface="Arial"/>
                <a:cs typeface="Arial"/>
                <a:sym typeface="Arial"/>
              </a:defRPr>
            </a:lvl2pPr>
            <a:lvl3pPr indent="-228600" algn="l" marL="1143000" rtl="0">
              <a:spcBef>
                <a:spcPts val="480"/>
              </a:spcBef>
              <a:buClr>
                <a:schemeClr val="dk1"/>
              </a:buClr>
              <a:buSzPct val="100000"/>
              <a:buFont typeface="Wingdings"/>
              <a:buChar char="§"/>
              <a:defRPr i="0" baseline="0" strike="noStrike" sz="2400" b="0" cap="none" u="none">
                <a:solidFill>
                  <a:schemeClr val="dk1"/>
                </a:solidFill>
                <a:latin typeface="Arial"/>
                <a:ea typeface="Arial"/>
                <a:cs typeface="Arial"/>
                <a:sym typeface="Arial"/>
              </a:defRPr>
            </a:lvl3pPr>
            <a:lvl4pPr indent="-228600" algn="l" marL="1600200" rtl="0">
              <a:spcBef>
                <a:spcPts val="360"/>
              </a:spcBef>
              <a:buClr>
                <a:schemeClr val="dk1"/>
              </a:buClr>
              <a:buSzPct val="166666"/>
              <a:buFont typeface="Arial"/>
              <a:buChar char="•"/>
              <a:defRPr i="0" baseline="0" strike="noStrike" sz="1800" b="0" cap="none" u="none">
                <a:solidFill>
                  <a:schemeClr val="dk1"/>
                </a:solidFill>
                <a:latin typeface="Arial"/>
                <a:ea typeface="Arial"/>
                <a:cs typeface="Arial"/>
                <a:sym typeface="Arial"/>
              </a:defRPr>
            </a:lvl4pPr>
            <a:lvl5pPr indent="-228600" algn="l" marL="2057400" rtl="0">
              <a:spcBef>
                <a:spcPts val="360"/>
              </a:spcBef>
              <a:buClr>
                <a:schemeClr val="dk1"/>
              </a:buClr>
              <a:buSzPct val="100000"/>
              <a:buFont typeface="Courier New"/>
              <a:buChar char="o"/>
              <a:defRPr i="0" baseline="0" strike="noStrike" sz="1800" b="0" cap="none" u="none">
                <a:solidFill>
                  <a:schemeClr val="dk1"/>
                </a:solidFill>
                <a:latin typeface="Arial"/>
                <a:ea typeface="Arial"/>
                <a:cs typeface="Arial"/>
                <a:sym typeface="Arial"/>
              </a:defRPr>
            </a:lvl5pPr>
            <a:lvl6pPr indent="-228600" algn="l" marL="2514600" rtl="0">
              <a:spcBef>
                <a:spcPts val="360"/>
              </a:spcBef>
              <a:buClr>
                <a:schemeClr val="dk1"/>
              </a:buClr>
              <a:buSzPct val="100000"/>
              <a:buFont typeface="Wingdings"/>
              <a:buChar char="§"/>
              <a:defRPr i="0" baseline="0" strike="noStrike" sz="1800" b="0" cap="none" u="none">
                <a:solidFill>
                  <a:schemeClr val="dk1"/>
                </a:solidFill>
                <a:latin typeface="Arial"/>
                <a:ea typeface="Arial"/>
                <a:cs typeface="Arial"/>
                <a:sym typeface="Arial"/>
              </a:defRPr>
            </a:lvl6pPr>
            <a:lvl7pPr indent="-228600" algn="l" marL="2971800" rtl="0">
              <a:spcBef>
                <a:spcPts val="360"/>
              </a:spcBef>
              <a:buClr>
                <a:schemeClr val="dk1"/>
              </a:buClr>
              <a:buSzPct val="166666"/>
              <a:buFont typeface="Arial"/>
              <a:buChar char="•"/>
              <a:defRPr i="0" baseline="0" strike="noStrike" sz="1800" b="0" cap="none" u="none">
                <a:solidFill>
                  <a:schemeClr val="dk1"/>
                </a:solidFill>
                <a:latin typeface="Arial"/>
                <a:ea typeface="Arial"/>
                <a:cs typeface="Arial"/>
                <a:sym typeface="Arial"/>
              </a:defRPr>
            </a:lvl7pPr>
            <a:lvl8pPr indent="-228600" algn="l" marL="3429000" rtl="0">
              <a:spcBef>
                <a:spcPts val="360"/>
              </a:spcBef>
              <a:buClr>
                <a:schemeClr val="dk1"/>
              </a:buClr>
              <a:buSzPct val="100000"/>
              <a:buFont typeface="Courier New"/>
              <a:buChar char="o"/>
              <a:defRPr i="0" baseline="0" strike="noStrike" sz="1800" b="0" cap="none" u="none">
                <a:solidFill>
                  <a:schemeClr val="dk1"/>
                </a:solidFill>
                <a:latin typeface="Arial"/>
                <a:ea typeface="Arial"/>
                <a:cs typeface="Arial"/>
                <a:sym typeface="Arial"/>
              </a:defRPr>
            </a:lvl8pPr>
            <a:lvl9pPr indent="-228600" algn="l" marL="3886200" rtl="0">
              <a:spcBef>
                <a:spcPts val="360"/>
              </a:spcBef>
              <a:buClr>
                <a:schemeClr val="dk1"/>
              </a:buClr>
              <a:buSzPct val="100000"/>
              <a:buFont typeface="Wingdings"/>
              <a:buChar char="§"/>
              <a:defRPr i="0" baseline="0" strike="noStrike" sz="1800" b="0" cap="none" u="none">
                <a:solidFill>
                  <a:schemeClr val="dk1"/>
                </a:solidFill>
                <a:latin typeface="Arial"/>
                <a:ea typeface="Arial"/>
                <a:cs typeface="Arial"/>
                <a:sym typeface="Arial"/>
              </a:defRPr>
            </a:lvl9pPr>
          </a:lstStyle>
          <a:p/>
        </p:txBody>
      </p:sp>
    </p:spTree>
  </p:cSld>
  <p:clrMap accent6="accent6" tx2="lt2" bg2="dk2" accent5="accent5" tx1="dk1" bg1="lt1" accent4="accent4" accent3="accent3" accent2="accent2" accent1="accent1" folHlink="folHlink" hlink="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ype="http://schemas.openxmlformats.org/officeDocument/2006/relationships/notesSlide" Id="rId2" Target="../notesSlides/notesSlide1.xml"/><Relationship Type="http://schemas.openxmlformats.org/officeDocument/2006/relationships/slideLayout" Id="rId1" Target="../slideLayouts/slideLayout1.xml"/></Relationships>
</file>

<file path=ppt/slides/_rels/slide2.xml.rels><?xml version="1.0" encoding="UTF-8" standalone="yes"?><Relationships xmlns="http://schemas.openxmlformats.org/package/2006/relationships"><Relationship Type="http://schemas.openxmlformats.org/officeDocument/2006/relationships/notesSlide" Id="rId2" Target="../notesSlides/notesSlide2.xml"/><Relationship Type="http://schemas.openxmlformats.org/officeDocument/2006/relationships/slideLayout" Id="rId1" Target="../slideLayouts/slideLayout4.xml"/></Relationships>
</file>

<file path=ppt/slides/_rels/slide3.xml.rels><?xml version="1.0" encoding="UTF-8" standalone="yes"?><Relationships xmlns="http://schemas.openxmlformats.org/package/2006/relationships"><Relationship Type="http://schemas.openxmlformats.org/officeDocument/2006/relationships/notesSlide" Id="rId2" Target="../notesSlides/notesSlide3.xml"/><Relationship Type="http://schemas.openxmlformats.org/officeDocument/2006/relationships/slideLayout" Id="rId1" Target="../slideLayouts/slideLayout2.xml"/></Relationships>
</file>

<file path=ppt/slides/_rels/slide4.xml.rels><?xml version="1.0" encoding="UTF-8" standalone="yes"?><Relationships xmlns="http://schemas.openxmlformats.org/package/2006/relationships"><Relationship Type="http://schemas.openxmlformats.org/officeDocument/2006/relationships/notesSlide" Id="rId2" Target="../notesSlides/notesSlide4.xml"/><Relationship Type="http://schemas.openxmlformats.org/officeDocument/2006/relationships/slideLayout" Id="rId1" Target="../slideLayouts/slideLayout2.xml"/></Relationships>
</file>

<file path=ppt/slides/_rels/slide5.xml.rels><?xml version="1.0" encoding="UTF-8" standalone="yes"?><Relationships xmlns="http://schemas.openxmlformats.org/package/2006/relationships"><Relationship Type="http://schemas.openxmlformats.org/officeDocument/2006/relationships/notesSlide" Id="rId2" Target="../notesSlides/notesSlide5.xml"/><Relationship Type="http://schemas.openxmlformats.org/officeDocument/2006/relationships/slideLayout" Id="rId1" Target="../slideLayouts/slideLayout2.xml"/></Relationships>
</file>

<file path=ppt/slides/_rels/slide6.xml.rels><?xml version="1.0" encoding="UTF-8" standalone="yes"?><Relationships xmlns="http://schemas.openxmlformats.org/package/2006/relationships"><Relationship Type="http://schemas.openxmlformats.org/officeDocument/2006/relationships/notesSlide" Id="rId2" Target="../notesSlides/notesSlide6.xml"/><Relationship Type="http://schemas.openxmlformats.org/officeDocument/2006/relationships/slideLayout" Id="rId1" Target="../slideLayouts/slideLayout2.xml"/></Relationships>
</file>

<file path=ppt/slides/_rels/slide7.xml.rels><?xml version="1.0" encoding="UTF-8" standalone="yes"?><Relationships xmlns="http://schemas.openxmlformats.org/package/2006/relationships"><Relationship Type="http://schemas.openxmlformats.org/officeDocument/2006/relationships/notesSlide" Id="rId2" Target="../notesSlides/notesSlide7.xml"/><Relationship Type="http://schemas.openxmlformats.org/officeDocument/2006/relationships/slideLayout" Id="rId1"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22" id="22"/>
        <p:cNvGrpSpPr/>
        <p:nvPr/>
      </p:nvGrpSpPr>
      <p:grpSpPr>
        <a:xfrm>
          <a:off y="0" x="0"/>
          <a:ext cy="0" cx="0"/>
          <a:chOff y="0" x="0"/>
          <a:chExt cy="0" cx="0"/>
        </a:xfrm>
      </p:grpSpPr>
      <p:sp>
        <p:nvSpPr>
          <p:cNvPr name="Shape 23" id="23"/>
          <p:cNvSpPr txBox="1"/>
          <p:nvPr>
            <p:ph type="ctrTitle"/>
          </p:nvPr>
        </p:nvSpPr>
        <p:spPr>
          <a:xfrm>
            <a:off y="845546" x="685800"/>
            <a:ext cy="2812199" cx="7772400"/>
          </a:xfrm>
          <a:prstGeom prst="rect">
            <a:avLst/>
          </a:prstGeom>
        </p:spPr>
        <p:txBody>
          <a:bodyPr bIns="91425" tIns="91425" lIns="91425" anchor="b" anchorCtr="0" rIns="91425">
            <a:spAutoFit/>
          </a:bodyPr>
          <a:lstStyle/>
          <a:p>
            <a:pPr>
              <a:buNone/>
            </a:pPr>
            <a:r>
              <a:rPr lang="en"/>
              <a:t>Why Management 3.0 Are the Future of Management </a:t>
            </a:r>
          </a:p>
        </p:txBody>
      </p:sp>
      <p:sp>
        <p:nvSpPr>
          <p:cNvPr name="Shape 24" id="24"/>
          <p:cNvSpPr txBox="1"/>
          <p:nvPr>
            <p:ph type="subTitle" idx="1"/>
          </p:nvPr>
        </p:nvSpPr>
        <p:spPr>
          <a:xfrm>
            <a:off y="3786737" x="685800"/>
            <a:ext cy="1046317" cx="7772400"/>
          </a:xfrm>
          <a:prstGeom prst="rect">
            <a:avLst/>
          </a:prstGeom>
        </p:spPr>
        <p:txBody>
          <a:bodyPr bIns="91425" tIns="91425" lIns="91425" anchor="t" anchorCtr="0" rIns="91425">
            <a:spAutoFit/>
          </a:bodyPr>
          <a:lstStyle/>
          <a:p>
            <a:pPr rtl="0" lvl="0">
              <a:buNone/>
            </a:pPr>
            <a:r>
              <a:rPr lang="en"/>
              <a:t>15.565</a:t>
            </a:r>
          </a:p>
          <a:p>
            <a:pPr rtl="0" lvl="0">
              <a:buNone/>
            </a:pPr>
            <a:r>
              <a:rPr lang="en" sz="1800"/>
              <a:t>Team 5 - Management 3.0 – YES</a:t>
            </a:r>
          </a:p>
          <a:p>
            <a:pPr rtl="0" lvl="0">
              <a:buNone/>
            </a:pPr>
            <a:r>
              <a:rPr lang="en" sz="1800"/>
              <a:t>Barros,Mateus Vieira</a:t>
            </a:r>
          </a:p>
          <a:p>
            <a:pPr rtl="0" lvl="0">
              <a:buNone/>
            </a:pPr>
            <a:r>
              <a:rPr lang="en" sz="1800"/>
              <a:t>Dukes Ventura,Arie</a:t>
            </a:r>
          </a:p>
          <a:p>
            <a:pPr rtl="0" lvl="0">
              <a:buNone/>
            </a:pPr>
            <a:r>
              <a:rPr lang="en" sz="1800"/>
              <a:t>Lampkin,Stephanie Nicole</a:t>
            </a:r>
          </a:p>
          <a:p>
            <a:pPr rtl="0" lvl="0">
              <a:buNone/>
            </a:pPr>
            <a:r>
              <a:rPr lang="en" sz="1800"/>
              <a:t>McGuigan-Lewis,Alison</a:t>
            </a:r>
          </a:p>
          <a:p>
            <a:pPr rtl="0" lvl="0">
              <a:buNone/>
            </a:pPr>
            <a:r>
              <a:rPr lang="en" sz="1800"/>
              <a:t>Plasmeier,Michael E.</a:t>
            </a:r>
          </a:p>
          <a:p>
            <a:pPr rtl="0" lvl="0">
              <a:buNone/>
            </a:pPr>
            <a:r>
              <a:rPr lang="en" sz="1800"/>
              <a:t>Traub,Pablo</a:t>
            </a:r>
          </a:p>
          <a:p>
            <a:pPr>
              <a:buNone/>
            </a:pPr>
            <a:r>
              <a:rPr lang="en" sz="1800"/>
              <a:t>Yum,Wilson C.</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28" id="28"/>
        <p:cNvGrpSpPr/>
        <p:nvPr/>
      </p:nvGrpSpPr>
      <p:grpSpPr>
        <a:xfrm>
          <a:off y="0" x="0"/>
          <a:ext cy="0" cx="0"/>
          <a:chOff y="0" x="0"/>
          <a:chExt cy="0" cx="0"/>
        </a:xfrm>
      </p:grpSpPr>
      <p:sp>
        <p:nvSpPr>
          <p:cNvPr name="Shape 29" id="29"/>
          <p:cNvSpPr txBox="1"/>
          <p:nvPr>
            <p:ph type="title"/>
          </p:nvPr>
        </p:nvSpPr>
        <p:spPr>
          <a:xfrm>
            <a:off y="2583437" x="457200"/>
            <a:ext cy="1143000" cx="8229600"/>
          </a:xfrm>
          <a:prstGeom prst="rect">
            <a:avLst/>
          </a:prstGeom>
        </p:spPr>
        <p:txBody>
          <a:bodyPr bIns="91425" tIns="91425" lIns="91425" anchor="b" anchorCtr="0" rIns="91425">
            <a:spAutoFit/>
          </a:bodyPr>
          <a:lstStyle/>
          <a:p>
            <a:pPr algn="ctr">
              <a:buNone/>
            </a:pPr>
            <a:r>
              <a:rPr lang="en"/>
              <a:t>OPENNESS AND SHARING</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33" id="33"/>
        <p:cNvGrpSpPr/>
        <p:nvPr/>
      </p:nvGrpSpPr>
      <p:grpSpPr>
        <a:xfrm>
          <a:off y="0" x="0"/>
          <a:ext cy="0" cx="0"/>
          <a:chOff y="0" x="0"/>
          <a:chExt cy="0" cx="0"/>
        </a:xfrm>
      </p:grpSpPr>
      <p:sp>
        <p:nvSpPr>
          <p:cNvPr name="Shape 34" id="34"/>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a:t>Factors</a:t>
            </a:r>
          </a:p>
        </p:txBody>
      </p:sp>
      <p:sp>
        <p:nvSpPr>
          <p:cNvPr name="Shape 35" id="35"/>
          <p:cNvSpPr txBox="1"/>
          <p:nvPr>
            <p:ph type="body" idx="1"/>
          </p:nvPr>
        </p:nvSpPr>
        <p:spPr>
          <a:xfrm>
            <a:off y="1600200" x="457200"/>
            <a:ext cy="4967700" cx="8229600"/>
          </a:xfrm>
          <a:prstGeom prst="rect">
            <a:avLst/>
          </a:prstGeom>
        </p:spPr>
        <p:txBody>
          <a:bodyPr bIns="91425" tIns="91425" lIns="91425" anchor="t" anchorCtr="0" rIns="91425">
            <a:spAutoFit/>
          </a:bodyPr>
          <a:lstStyle/>
          <a:p>
            <a:pPr rtl="0" lvl="0">
              <a:buNone/>
            </a:pPr>
            <a:r>
              <a:rPr lang="en"/>
              <a:t>1. As computers automate routine tasks, companies increasingly rely on knowledge workers. These workers will be entrusted with greater flexibility to achieve goals.  Part of this flexibility is being open and sharing within the organization and outside it.  Networking and personal connections will become more important than ever.</a:t>
            </a:r>
          </a:p>
          <a:p>
            <a:r>
              <a:t/>
            </a:r>
          </a:p>
          <a:p>
            <a:r>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39" id="39"/>
        <p:cNvGrpSpPr/>
        <p:nvPr/>
      </p:nvGrpSpPr>
      <p:grpSpPr>
        <a:xfrm>
          <a:off y="0" x="0"/>
          <a:ext cy="0" cx="0"/>
          <a:chOff y="0" x="0"/>
          <a:chExt cy="0" cx="0"/>
        </a:xfrm>
      </p:grpSpPr>
      <p:sp>
        <p:nvSpPr>
          <p:cNvPr name="Shape 40" id="40"/>
          <p:cNvSpPr txBox="1"/>
          <p:nvPr>
            <p:ph type="title"/>
          </p:nvPr>
        </p:nvSpPr>
        <p:spPr>
          <a:xfrm>
            <a:off y="274637" x="457200"/>
            <a:ext cy="1143000" cx="8229600"/>
          </a:xfrm>
          <a:prstGeom prst="rect">
            <a:avLst/>
          </a:prstGeom>
        </p:spPr>
        <p:txBody>
          <a:bodyPr bIns="91425" tIns="91425" lIns="91425" anchor="b" anchorCtr="0" rIns="91425">
            <a:spAutoFit/>
          </a:bodyPr>
          <a:lstStyle/>
          <a:p/>
        </p:txBody>
      </p:sp>
      <p:sp>
        <p:nvSpPr>
          <p:cNvPr name="Shape 41" id="41"/>
          <p:cNvSpPr txBox="1"/>
          <p:nvPr>
            <p:ph type="body" idx="1"/>
          </p:nvPr>
        </p:nvSpPr>
        <p:spPr>
          <a:xfrm>
            <a:off y="1600200" x="457200"/>
            <a:ext cy="4967700" cx="8229600"/>
          </a:xfrm>
          <a:prstGeom prst="rect">
            <a:avLst/>
          </a:prstGeom>
        </p:spPr>
        <p:txBody>
          <a:bodyPr bIns="91425" tIns="91425" lIns="91425" anchor="t" anchorCtr="0" rIns="91425">
            <a:spAutoFit/>
          </a:bodyPr>
          <a:lstStyle/>
          <a:p>
            <a:pPr rtl="0" lvl="0">
              <a:buClr>
                <a:srgbClr val="000000"/>
              </a:buClr>
              <a:buSzPct val="36666"/>
              <a:buFont typeface="Arial"/>
              <a:buNone/>
            </a:pPr>
            <a:r>
              <a:rPr lang="en"/>
              <a:t>2. Globalisation has led to the phenomenon of selecting the best skills and knowledge which is likely to be in different geographic locations and may be “outside” the firm (outsourcing). Linking these to produce the best outcome for the firm requires openness and sharing to produce optimal collaboration.</a:t>
            </a:r>
          </a:p>
          <a:p>
            <a:r>
              <a:t/>
            </a:r>
          </a:p>
          <a:p>
            <a:r>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45" id="45"/>
        <p:cNvGrpSpPr/>
        <p:nvPr/>
      </p:nvGrpSpPr>
      <p:grpSpPr>
        <a:xfrm>
          <a:off y="0" x="0"/>
          <a:ext cy="0" cx="0"/>
          <a:chOff y="0" x="0"/>
          <a:chExt cy="0" cx="0"/>
        </a:xfrm>
      </p:grpSpPr>
      <p:sp>
        <p:nvSpPr>
          <p:cNvPr name="Shape 46" id="46"/>
          <p:cNvSpPr txBox="1"/>
          <p:nvPr>
            <p:ph type="title"/>
          </p:nvPr>
        </p:nvSpPr>
        <p:spPr>
          <a:xfrm>
            <a:off y="274637" x="457200"/>
            <a:ext cy="1143000" cx="8229600"/>
          </a:xfrm>
          <a:prstGeom prst="rect">
            <a:avLst/>
          </a:prstGeom>
        </p:spPr>
        <p:txBody>
          <a:bodyPr bIns="91425" tIns="91425" lIns="91425" anchor="b" anchorCtr="0" rIns="91425">
            <a:spAutoFit/>
          </a:bodyPr>
          <a:lstStyle/>
          <a:p/>
        </p:txBody>
      </p:sp>
      <p:sp>
        <p:nvSpPr>
          <p:cNvPr name="Shape 47" id="47"/>
          <p:cNvSpPr txBox="1"/>
          <p:nvPr>
            <p:ph type="body" idx="1"/>
          </p:nvPr>
        </p:nvSpPr>
        <p:spPr>
          <a:xfrm>
            <a:off y="1600200" x="457200"/>
            <a:ext cy="4967700" cx="8229600"/>
          </a:xfrm>
          <a:prstGeom prst="rect">
            <a:avLst/>
          </a:prstGeom>
        </p:spPr>
        <p:txBody>
          <a:bodyPr bIns="91425" tIns="91425" lIns="91425" anchor="t" anchorCtr="0" rIns="91425">
            <a:spAutoFit/>
          </a:bodyPr>
          <a:lstStyle/>
          <a:p>
            <a:pPr>
              <a:buNone/>
            </a:pPr>
            <a:r>
              <a:rPr lang="en"/>
              <a:t>3. The increased need for speed in business to be competitive has necessitated abandonment of the traditional hierarchies and barriers in organisations to enable everyone to participate in parallel and not wait on the usual boundaries and hand-offs of the past.</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51" id="51"/>
        <p:cNvGrpSpPr/>
        <p:nvPr/>
      </p:nvGrpSpPr>
      <p:grpSpPr>
        <a:xfrm>
          <a:off y="0" x="0"/>
          <a:ext cy="0" cx="0"/>
          <a:chOff y="0" x="0"/>
          <a:chExt cy="0" cx="0"/>
        </a:xfrm>
      </p:grpSpPr>
      <p:sp>
        <p:nvSpPr>
          <p:cNvPr name="Shape 52" id="52"/>
          <p:cNvSpPr txBox="1"/>
          <p:nvPr>
            <p:ph type="title"/>
          </p:nvPr>
        </p:nvSpPr>
        <p:spPr>
          <a:xfrm>
            <a:off y="274637" x="457200"/>
            <a:ext cy="1143000" cx="8229600"/>
          </a:xfrm>
          <a:prstGeom prst="rect">
            <a:avLst/>
          </a:prstGeom>
        </p:spPr>
        <p:txBody>
          <a:bodyPr bIns="91425" tIns="91425" lIns="91425" anchor="b" anchorCtr="0" rIns="91425">
            <a:spAutoFit/>
          </a:bodyPr>
          <a:lstStyle/>
          <a:p>
            <a:pPr indent="0" marR="0" algn="l" marL="0" rtl="0" lvl="0">
              <a:lnSpc>
                <a:spcPct val="115000"/>
              </a:lnSpc>
              <a:spcBef>
                <a:spcPts val="0"/>
              </a:spcBef>
              <a:spcAft>
                <a:spcPts val="0"/>
              </a:spcAft>
              <a:buNone/>
            </a:pPr>
            <a:r>
              <a:rPr lang="en"/>
              <a:t>Openness	</a:t>
            </a:r>
          </a:p>
        </p:txBody>
      </p:sp>
      <p:sp>
        <p:nvSpPr>
          <p:cNvPr name="Shape 53" id="53"/>
          <p:cNvSpPr txBox="1"/>
          <p:nvPr>
            <p:ph type="body" idx="1"/>
          </p:nvPr>
        </p:nvSpPr>
        <p:spPr>
          <a:xfrm>
            <a:off y="1600200" x="457200"/>
            <a:ext cy="4967700" cx="8229600"/>
          </a:xfrm>
          <a:prstGeom prst="rect">
            <a:avLst/>
          </a:prstGeom>
        </p:spPr>
        <p:txBody>
          <a:bodyPr bIns="91425" tIns="91425" lIns="91425" anchor="t" anchorCtr="0" rIns="91425">
            <a:spAutoFit/>
          </a:bodyPr>
          <a:lstStyle/>
          <a:p>
            <a:pPr indent="-298450" marL="457200" rtl="0" lvl="0">
              <a:lnSpc>
                <a:spcPct val="115000"/>
              </a:lnSpc>
              <a:spcBef>
                <a:spcPts val="0"/>
              </a:spcBef>
              <a:buClr>
                <a:srgbClr val="000000"/>
              </a:buClr>
              <a:buSzPct val="61111"/>
              <a:buFont typeface="Arial"/>
              <a:buChar char="•"/>
            </a:pPr>
            <a:r>
              <a:rPr lang="en"/>
              <a:t>The solution is not just inside the firm</a:t>
            </a:r>
          </a:p>
          <a:p>
            <a:pPr indent="-298450" marL="457200" rtl="0" lvl="0">
              <a:lnSpc>
                <a:spcPct val="115000"/>
              </a:lnSpc>
              <a:spcBef>
                <a:spcPts val="0"/>
              </a:spcBef>
              <a:buClr>
                <a:srgbClr val="000000"/>
              </a:buClr>
              <a:buSzPct val="61111"/>
              <a:buFont typeface="Arial"/>
              <a:buChar char="•"/>
            </a:pPr>
            <a:r>
              <a:rPr lang="en"/>
              <a:t>Secrecy is less important than it was before</a:t>
            </a:r>
          </a:p>
          <a:p>
            <a:pPr indent="-298450" marL="457200" rtl="0" lvl="0">
              <a:lnSpc>
                <a:spcPct val="115000"/>
              </a:lnSpc>
              <a:spcBef>
                <a:spcPts val="0"/>
              </a:spcBef>
              <a:buClr>
                <a:srgbClr val="000000"/>
              </a:buClr>
              <a:buSzPct val="61111"/>
              <a:buFont typeface="Arial"/>
              <a:buChar char="•"/>
            </a:pPr>
            <a:r>
              <a:rPr lang="en"/>
              <a:t>Learn more for sharing than from secrecy</a:t>
            </a:r>
          </a:p>
          <a:p>
            <a:pPr indent="-298450" marL="457200" rtl="0" lvl="0">
              <a:lnSpc>
                <a:spcPct val="115000"/>
              </a:lnSpc>
              <a:spcBef>
                <a:spcPts val="0"/>
              </a:spcBef>
              <a:buClr>
                <a:srgbClr val="000000"/>
              </a:buClr>
              <a:buSzPct val="61111"/>
              <a:buFont typeface="Arial"/>
              <a:buChar char="•"/>
            </a:pPr>
            <a:r>
              <a:rPr lang="en"/>
              <a:t>Nourish innovation by allowing to build on other people's ideas.</a:t>
            </a:r>
          </a:p>
          <a:p>
            <a:r>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57" id="57"/>
        <p:cNvGrpSpPr/>
        <p:nvPr/>
      </p:nvGrpSpPr>
      <p:grpSpPr>
        <a:xfrm>
          <a:off y="0" x="0"/>
          <a:ext cy="0" cx="0"/>
          <a:chOff y="0" x="0"/>
          <a:chExt cy="0" cx="0"/>
        </a:xfrm>
      </p:grpSpPr>
      <p:sp>
        <p:nvSpPr>
          <p:cNvPr name="Shape 58" id="58"/>
          <p:cNvSpPr txBox="1"/>
          <p:nvPr>
            <p:ph type="title"/>
          </p:nvPr>
        </p:nvSpPr>
        <p:spPr>
          <a:xfrm>
            <a:off y="274637" x="457200"/>
            <a:ext cy="1143000" cx="8229600"/>
          </a:xfrm>
          <a:prstGeom prst="rect">
            <a:avLst/>
          </a:prstGeom>
        </p:spPr>
        <p:txBody>
          <a:bodyPr bIns="91425" tIns="91425" lIns="91425" anchor="b" anchorCtr="0" rIns="91425">
            <a:spAutoFit/>
          </a:bodyPr>
          <a:lstStyle/>
          <a:p>
            <a:pPr>
              <a:buNone/>
            </a:pPr>
            <a:r>
              <a:rPr lang="en"/>
              <a:t>Sharing</a:t>
            </a:r>
          </a:p>
        </p:txBody>
      </p:sp>
      <p:sp>
        <p:nvSpPr>
          <p:cNvPr name="Shape 59" id="59"/>
          <p:cNvSpPr txBox="1"/>
          <p:nvPr>
            <p:ph type="body" idx="1"/>
          </p:nvPr>
        </p:nvSpPr>
        <p:spPr>
          <a:xfrm>
            <a:off y="1600200" x="457200"/>
            <a:ext cy="4967700" cx="8229600"/>
          </a:xfrm>
          <a:prstGeom prst="rect">
            <a:avLst/>
          </a:prstGeom>
        </p:spPr>
        <p:txBody>
          <a:bodyPr bIns="91425" tIns="91425" lIns="91425" anchor="t" anchorCtr="0" rIns="91425">
            <a:spAutoFit/>
          </a:bodyPr>
          <a:lstStyle/>
          <a:p>
            <a:pPr indent="-298450" marL="457200" rtl="0" lvl="0">
              <a:lnSpc>
                <a:spcPct val="115000"/>
              </a:lnSpc>
              <a:spcBef>
                <a:spcPts val="0"/>
              </a:spcBef>
              <a:buClr>
                <a:srgbClr val="000000"/>
              </a:buClr>
              <a:buSzPct val="61111"/>
              <a:buFont typeface="Arial"/>
              <a:buChar char="•"/>
            </a:pPr>
            <a:r>
              <a:rPr lang="en"/>
              <a:t>Break down silos within companies - increased communication and collaboration</a:t>
            </a:r>
          </a:p>
          <a:p>
            <a:pPr indent="-298450" marL="457200" rtl="0" lvl="0">
              <a:lnSpc>
                <a:spcPct val="115000"/>
              </a:lnSpc>
              <a:spcBef>
                <a:spcPts val="0"/>
              </a:spcBef>
              <a:buClr>
                <a:srgbClr val="000000"/>
              </a:buClr>
              <a:buSzPct val="61111"/>
              <a:buFont typeface="Arial"/>
              <a:buChar char="•"/>
            </a:pPr>
            <a:r>
              <a:rPr lang="en"/>
              <a:t>Constant and open feedback (e.g. Rypple) lead to more efficient execution and fairer employee evaluation systems</a:t>
            </a:r>
          </a:p>
          <a:p>
            <a:pPr indent="-298450" marR="0" algn="l" marL="457200" rtl="0" lvl="0">
              <a:lnSpc>
                <a:spcPct val="115000"/>
              </a:lnSpc>
              <a:spcBef>
                <a:spcPts val="0"/>
              </a:spcBef>
              <a:spcAft>
                <a:spcPts val="0"/>
              </a:spcAft>
              <a:buClr>
                <a:srgbClr val="000000"/>
              </a:buClr>
              <a:buSzPct val="61111"/>
              <a:buFont typeface="Arial"/>
              <a:buChar char="•"/>
            </a:pPr>
            <a:r>
              <a:rPr lang="en"/>
              <a:t>collaborative environment with less bureaucratic processes.</a:t>
            </a:r>
          </a:p>
          <a:p>
            <a:r>
              <a:t/>
            </a:r>
          </a:p>
          <a:p>
            <a:r>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xmlns:r="http://schemas.openxmlformats.org/officeDocument/2006/relationships">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theme>
</file>