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60" r:id="rId3"/>
    <p:sldId id="261" r:id="rId4"/>
    <p:sldId id="262" r:id="rId5"/>
    <p:sldId id="257" r:id="rId6"/>
    <p:sldId id="259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10E55-E1C1-4ECE-B497-072CF2422D4F}" type="datetimeFigureOut">
              <a:rPr lang="en-US" smtClean="0"/>
              <a:t>7/4/2008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79246-2DD2-436F-AA53-2671A3DD23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about person who</a:t>
            </a:r>
            <a:r>
              <a:rPr lang="en-US" baseline="0" dirty="0" smtClean="0"/>
              <a:t> is falling behind in 1 class since </a:t>
            </a:r>
            <a:r>
              <a:rPr lang="en-US" baseline="0" smtClean="0"/>
              <a:t>grandma died – </a:t>
            </a:r>
            <a:r>
              <a:rPr lang="en-US" baseline="0" dirty="0" smtClean="0"/>
              <a:t>but other teachers </a:t>
            </a:r>
            <a:r>
              <a:rPr lang="en-US" baseline="0" smtClean="0"/>
              <a:t>don’t know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79246-2DD2-436F-AA53-2671A3DD23D0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AF6275-AB5A-4130-AB05-7EFB5B8F9284}" type="datetimeFigureOut">
              <a:rPr lang="en-US" smtClean="0"/>
              <a:pPr/>
              <a:t>7/4/2008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78B4B9-4C2B-4EDB-8A1F-A5D523EEF8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Videre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Online Grade Book Analytics and Trend Monitoring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Michael – Programmer</a:t>
            </a:r>
          </a:p>
          <a:p>
            <a:r>
              <a:rPr lang="en-US" dirty="0" smtClean="0"/>
              <a:t>Jason – Algorithm R&amp;D, Programmer</a:t>
            </a:r>
          </a:p>
          <a:p>
            <a:r>
              <a:rPr lang="en-US" dirty="0" smtClean="0"/>
              <a:t>Jay – Warnings, Alerts, and Newsfeed, Programmer</a:t>
            </a:r>
          </a:p>
          <a:p>
            <a:r>
              <a:rPr lang="en-US" dirty="0" smtClean="0"/>
              <a:t>Andrew – Graphing Libraries, Programmer</a:t>
            </a:r>
          </a:p>
          <a:p>
            <a:r>
              <a:rPr lang="en-US" dirty="0" smtClean="0"/>
              <a:t>Talisha – UI Design and CSS 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900" dirty="0" smtClean="0"/>
              <a:t>Online Grade Books are Boring Data Tables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200400"/>
            <a:ext cx="8354291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Parents wait to find about bad grades</a:t>
            </a:r>
          </a:p>
          <a:p>
            <a:r>
              <a:rPr lang="en-US" dirty="0" smtClean="0"/>
              <a:t>Grades over time cannot be seen at a glance</a:t>
            </a:r>
          </a:p>
          <a:p>
            <a:r>
              <a:rPr lang="en-US" dirty="0" smtClean="0"/>
              <a:t>Students cannot compare their grades to their average and the class average</a:t>
            </a:r>
          </a:p>
          <a:p>
            <a:r>
              <a:rPr lang="en-US" dirty="0" smtClean="0"/>
              <a:t>Grade trends between multiple classes cannot be identified</a:t>
            </a:r>
          </a:p>
          <a:p>
            <a:r>
              <a:rPr lang="en-US" dirty="0" smtClean="0"/>
              <a:t>Students do not know when grades are added/updated</a:t>
            </a:r>
          </a:p>
          <a:p>
            <a:r>
              <a:rPr lang="en-US" dirty="0" smtClean="0"/>
              <a:t>Students are not able to focus attention on certain classes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Videre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800" dirty="0"/>
              <a:t>Create a user-friendly trend monitoring system for grades</a:t>
            </a:r>
            <a:r>
              <a:rPr lang="en-US" sz="3800" dirty="0" smtClean="0"/>
              <a:t>.</a:t>
            </a:r>
            <a:endParaRPr lang="en-US" dirty="0" smtClean="0"/>
          </a:p>
          <a:p>
            <a:r>
              <a:rPr lang="en-US" dirty="0" smtClean="0"/>
              <a:t>Simple </a:t>
            </a:r>
            <a:r>
              <a:rPr lang="en-US" dirty="0"/>
              <a:t>Warnings</a:t>
            </a:r>
          </a:p>
          <a:p>
            <a:r>
              <a:rPr lang="en-US" dirty="0" smtClean="0"/>
              <a:t>Graphing</a:t>
            </a:r>
            <a:endParaRPr lang="en-US" dirty="0"/>
          </a:p>
          <a:p>
            <a:r>
              <a:rPr lang="en-US" dirty="0" smtClean="0"/>
              <a:t>Class </a:t>
            </a:r>
            <a:r>
              <a:rPr lang="en-US" dirty="0"/>
              <a:t>Average Comparison</a:t>
            </a:r>
          </a:p>
          <a:p>
            <a:r>
              <a:rPr lang="en-US" dirty="0" smtClean="0"/>
              <a:t>Algorithm </a:t>
            </a:r>
            <a:r>
              <a:rPr lang="en-US" dirty="0"/>
              <a:t>for </a:t>
            </a:r>
            <a:r>
              <a:rPr lang="en-US" dirty="0" smtClean="0"/>
              <a:t>Trend</a:t>
            </a:r>
            <a:endParaRPr lang="en-US" dirty="0"/>
          </a:p>
          <a:p>
            <a:r>
              <a:rPr lang="en-US" dirty="0" smtClean="0"/>
              <a:t>Newsfeed</a:t>
            </a:r>
            <a:endParaRPr lang="en-US" dirty="0"/>
          </a:p>
          <a:p>
            <a:r>
              <a:rPr lang="en-US" dirty="0"/>
              <a:t>What If</a:t>
            </a:r>
          </a:p>
          <a:p>
            <a:r>
              <a:rPr lang="en-US" dirty="0" smtClean="0"/>
              <a:t>Tips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PHP and </a:t>
            </a:r>
            <a:r>
              <a:rPr lang="en-US" dirty="0" err="1" smtClean="0"/>
              <a:t>MySQL</a:t>
            </a:r>
            <a:endParaRPr lang="en-US" dirty="0" smtClean="0"/>
          </a:p>
          <a:p>
            <a:r>
              <a:rPr lang="en-US" dirty="0" smtClean="0"/>
              <a:t>Database abstraction</a:t>
            </a:r>
          </a:p>
          <a:p>
            <a:r>
              <a:rPr lang="en-US" dirty="0" smtClean="0"/>
              <a:t>Algorithm Design and Implementation</a:t>
            </a:r>
          </a:p>
          <a:p>
            <a:r>
              <a:rPr lang="en-US" dirty="0" smtClean="0"/>
              <a:t>Graphing Library</a:t>
            </a:r>
          </a:p>
          <a:p>
            <a:r>
              <a:rPr lang="en-US" dirty="0" smtClean="0"/>
              <a:t>Sending Text Messaging</a:t>
            </a:r>
          </a:p>
          <a:p>
            <a:r>
              <a:rPr lang="en-US" dirty="0" smtClean="0"/>
              <a:t>UI Interface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</TotalTime>
  <Words>165</Words>
  <Application>Microsoft Office PowerPoint</Application>
  <PresentationFormat>On-screen Show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Videre</vt:lpstr>
      <vt:lpstr>People</vt:lpstr>
      <vt:lpstr>Problems</vt:lpstr>
      <vt:lpstr>Problems</vt:lpstr>
      <vt:lpstr>Videre</vt:lpstr>
      <vt:lpstr>Technical Challenges</vt:lpstr>
    </vt:vector>
  </TitlesOfParts>
  <Company>ThePlaz.com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Videre</dc:title>
  <dc:creator>Michael Plasmeier</dc:creator>
  <cp:lastModifiedBy>Michael Plasmeier</cp:lastModifiedBy>
  <cp:revision>16</cp:revision>
  <dcterms:created xsi:type="dcterms:W3CDTF">2008-07-04T03:09:28Z</dcterms:created>
  <dcterms:modified xsi:type="dcterms:W3CDTF">2008-07-04T04:15:49Z</dcterms:modified>
</cp:coreProperties>
</file>